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18" r:id="rId1"/>
  </p:sldMasterIdLst>
  <p:notesMasterIdLst>
    <p:notesMasterId r:id="rId33"/>
  </p:notesMasterIdLst>
  <p:sldIdLst>
    <p:sldId id="365" r:id="rId2"/>
    <p:sldId id="368" r:id="rId3"/>
    <p:sldId id="348" r:id="rId4"/>
    <p:sldId id="390" r:id="rId5"/>
    <p:sldId id="349" r:id="rId6"/>
    <p:sldId id="393" r:id="rId7"/>
    <p:sldId id="350" r:id="rId8"/>
    <p:sldId id="387" r:id="rId9"/>
    <p:sldId id="389" r:id="rId10"/>
    <p:sldId id="351" r:id="rId11"/>
    <p:sldId id="258" r:id="rId12"/>
    <p:sldId id="383" r:id="rId13"/>
    <p:sldId id="391" r:id="rId14"/>
    <p:sldId id="394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</p:sldIdLst>
  <p:sldSz cx="9144000" cy="5143500" type="screen16x9"/>
  <p:notesSz cx="6858000" cy="9144000"/>
  <p:embeddedFontLst>
    <p:embeddedFont>
      <p:font typeface="Archivo Medium" panose="020B0604020202020204" charset="0"/>
      <p:regular r:id="rId34"/>
      <p:bold r:id="rId35"/>
      <p:italic r:id="rId36"/>
      <p:boldItalic r:id="rId37"/>
    </p:embeddedFont>
    <p:embeddedFont>
      <p:font typeface="Josefin Sans" pitchFamily="2" charset="0"/>
      <p:regular r:id="rId38"/>
      <p:bold r:id="rId39"/>
      <p:italic r:id="rId40"/>
      <p:boldItalic r:id="rId41"/>
    </p:embeddedFont>
    <p:embeddedFont>
      <p:font typeface="Open Sans" panose="020B0606030504020204" pitchFamily="34" charset="0"/>
      <p:regular r:id="rId42"/>
      <p:bold r:id="rId43"/>
      <p:italic r:id="rId44"/>
      <p:boldItalic r:id="rId45"/>
    </p:embeddedFont>
    <p:embeddedFont>
      <p:font typeface="Playfair Display" panose="00000500000000000000" pitchFamily="2" charset="0"/>
      <p:regular r:id="rId46"/>
      <p:bold r:id="rId47"/>
      <p:italic r:id="rId48"/>
      <p:boldItalic r:id="rId4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3F4C"/>
    <a:srgbClr val="5F7D95"/>
    <a:srgbClr val="A5B7C6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273D31E-D9B8-4681-968D-7A933101B9F9}">
  <a:tblStyle styleId="{4273D31E-D9B8-4681-968D-7A933101B9F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628" autoAdjust="0"/>
    <p:restoredTop sz="71126" autoAdjust="0"/>
  </p:normalViewPr>
  <p:slideViewPr>
    <p:cSldViewPr snapToGrid="0">
      <p:cViewPr varScale="1">
        <p:scale>
          <a:sx n="51" d="100"/>
          <a:sy n="51" d="100"/>
        </p:scale>
        <p:origin x="100" y="14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6.fntdata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openxmlformats.org/officeDocument/2006/relationships/font" Target="fonts/font9.fntdata"/><Relationship Id="rId47" Type="http://schemas.openxmlformats.org/officeDocument/2006/relationships/font" Target="fonts/font14.fntdata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font" Target="fonts/font12.fntdata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1.fntdata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43" Type="http://schemas.openxmlformats.org/officeDocument/2006/relationships/font" Target="fonts/font10.fntdata"/><Relationship Id="rId48" Type="http://schemas.openxmlformats.org/officeDocument/2006/relationships/font" Target="fonts/font15.fntdata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Relationship Id="rId46" Type="http://schemas.openxmlformats.org/officeDocument/2006/relationships/font" Target="fonts/font13.fntdata"/><Relationship Id="rId20" Type="http://schemas.openxmlformats.org/officeDocument/2006/relationships/slide" Target="slides/slide19.xml"/><Relationship Id="rId41" Type="http://schemas.openxmlformats.org/officeDocument/2006/relationships/font" Target="fonts/font8.fntdata"/><Relationship Id="rId54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49" Type="http://schemas.openxmlformats.org/officeDocument/2006/relationships/font" Target="fonts/font16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asma Elhoseny" userId="54eee8e380c72027" providerId="LiveId" clId="{A4AC2254-0F04-436F-AC06-31DE412B1101}"/>
    <pc:docChg chg="modSld">
      <pc:chgData name="Basma Elhoseny" userId="54eee8e380c72027" providerId="LiveId" clId="{A4AC2254-0F04-436F-AC06-31DE412B1101}" dt="2024-07-13T17:48:50.594" v="0" actId="14100"/>
      <pc:docMkLst>
        <pc:docMk/>
      </pc:docMkLst>
      <pc:sldChg chg="modSp mod">
        <pc:chgData name="Basma Elhoseny" userId="54eee8e380c72027" providerId="LiveId" clId="{A4AC2254-0F04-436F-AC06-31DE412B1101}" dt="2024-07-13T17:48:50.594" v="0" actId="14100"/>
        <pc:sldMkLst>
          <pc:docMk/>
          <pc:sldMk cId="3721478354" sldId="389"/>
        </pc:sldMkLst>
        <pc:spChg chg="mod">
          <ac:chgData name="Basma Elhoseny" userId="54eee8e380c72027" providerId="LiveId" clId="{A4AC2254-0F04-436F-AC06-31DE412B1101}" dt="2024-07-13T17:48:50.594" v="0" actId="14100"/>
          <ac:spMkLst>
            <pc:docMk/>
            <pc:sldMk cId="3721478354" sldId="389"/>
            <ac:spMk id="8" creationId="{EFE7CD4A-5047-8D1B-9FA3-E26E363FBF7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jpg>
</file>

<file path=ppt/media/image13.jpeg>
</file>

<file path=ppt/media/image14.jpe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jpg>
</file>

<file path=ppt/media/image25.png>
</file>

<file path=ppt/media/image26.png>
</file>

<file path=ppt/media/image27.png>
</file>

<file path=ppt/media/image3.jpe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2" name="Google Shape;1152;gd1e87cec61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3" name="Google Shape;1153;gd1e87cec61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22676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0" name="Google Shape;1100;gd1e87cec61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1" name="Google Shape;1101;gd1e87cec61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What about our tool ?</a:t>
            </a:r>
            <a:endParaRPr b="1" dirty="0"/>
          </a:p>
        </p:txBody>
      </p:sp>
    </p:spTree>
    <p:extLst>
      <p:ext uri="{BB962C8B-B14F-4D97-AF65-F5344CB8AC3E}">
        <p14:creationId xmlns:p14="http://schemas.microsoft.com/office/powerpoint/2010/main" val="17967709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5ed5745da0_11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25ed5745da0_11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sz="1100" b="0" i="0" u="none" strike="noStrike" cap="none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AI-Solution to automatically diagnose chest x-ray and report generation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Fixing Noisy X-ray due to hardware defects </a:t>
            </a:r>
            <a:r>
              <a:rPr lang="en-US" dirty="0">
                <a:sym typeface="Wingdings" panose="05000000000000000000" pitchFamily="2" charset="2"/>
              </a:rPr>
              <a:t> better quality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sz="1100" b="0" dirty="0"/>
              <a:t>Region Based Report </a:t>
            </a:r>
            <a:r>
              <a:rPr lang="en-US" sz="1100" b="0" dirty="0">
                <a:sym typeface="Wingdings" panose="05000000000000000000" pitchFamily="2" charset="2"/>
              </a:rPr>
              <a:t> Report understanding referring text to the defected region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sz="1100" b="0" dirty="0">
                <a:sym typeface="Wingdings" panose="05000000000000000000" pitchFamily="2" charset="2"/>
              </a:rPr>
              <a:t>Initial Complete Report is generated  just he checks it [</a:t>
            </a:r>
            <a:r>
              <a:rPr lang="en-US" sz="1100" b="1" dirty="0">
                <a:sym typeface="Wingdings" panose="05000000000000000000" pitchFamily="2" charset="2"/>
              </a:rPr>
              <a:t>Not from scratch</a:t>
            </a:r>
            <a:r>
              <a:rPr lang="en-US" sz="1100" b="0" dirty="0">
                <a:sym typeface="Wingdings" panose="05000000000000000000" pitchFamily="2" charset="2"/>
              </a:rPr>
              <a:t>]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sz="1100" b="0" dirty="0">
                <a:sym typeface="Wingdings" panose="05000000000000000000" pitchFamily="2" charset="2"/>
              </a:rPr>
              <a:t>He Can modify the regions on which report is generated and edit report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dirty="0">
              <a:sym typeface="Wingdings" panose="05000000000000000000" pitchFamily="2" charset="2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5ed5745da0_11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25ed5745da0_11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dirty="0"/>
              <a:t>Arranged by Priority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X-ray image is loaded</a:t>
            </a:r>
          </a:p>
        </p:txBody>
      </p:sp>
    </p:spTree>
    <p:extLst>
      <p:ext uri="{BB962C8B-B14F-4D97-AF65-F5344CB8AC3E}">
        <p14:creationId xmlns:p14="http://schemas.microsoft.com/office/powerpoint/2010/main" val="34288371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5ed5745da0_11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25ed5745da0_11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Full Report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What regions are examined ? </a:t>
            </a:r>
            <a:r>
              <a:rPr lang="en-US" b="1" dirty="0"/>
              <a:t>29 Region </a:t>
            </a:r>
            <a:r>
              <a:rPr lang="ar-EG" b="1" dirty="0"/>
              <a:t>منطقه تشريحيه</a:t>
            </a:r>
            <a:endParaRPr lang="en-US" b="1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Final Report Being Generated </a:t>
            </a:r>
            <a:r>
              <a:rPr lang="en-US" dirty="0">
                <a:sym typeface="Wingdings" panose="05000000000000000000" pitchFamily="2" charset="2"/>
              </a:rPr>
              <a:t> Refer to Region for each sentence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ym typeface="Wingdings" panose="05000000000000000000" pitchFamily="2" charset="2"/>
              </a:rPr>
              <a:t>2 Modes of operation in the region being examined </a:t>
            </a:r>
          </a:p>
          <a:p>
            <a:pPr marL="628650" lvl="1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ym typeface="Wingdings" panose="05000000000000000000" pitchFamily="2" charset="2"/>
              </a:rPr>
              <a:t>Model chooses regions</a:t>
            </a:r>
          </a:p>
          <a:p>
            <a:pPr marL="628650" lvl="1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ym typeface="Wingdings" panose="05000000000000000000" pitchFamily="2" charset="2"/>
              </a:rPr>
              <a:t>Radiologist choose regions 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929679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2" name="Google Shape;2582;gab8d1ca927_3_8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3" name="Google Shape;2583;gab8d1ca927_3_8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2 only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9248446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0" name="Google Shape;360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8" name="Google Shape;368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4" name="Google Shape;374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1" name="Google Shape;381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8" name="Google Shape;388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2" name="Google Shape;2582;gab8d1ca927_3_8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3" name="Google Shape;2583;gab8d1ca927_3_8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6804566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5" name="Google Shape;395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03" name="Google Shape;403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11" name="Google Shape;411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22" name="Google Shape;422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0" name="Google Shape;430;p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6" name="Google Shape;436;p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44" name="Google Shape;444;p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7" name="Google Shape;527;p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5" name="Google Shape;535;p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43" name="Google Shape;543;p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0" name="Google Shape;1100;gd1e87cec61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1" name="Google Shape;1101;gd1e87cec61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80" baseline="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3948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49" name="Google Shape;549;p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5" name="Google Shape;555;p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2" name="Google Shape;2582;gab8d1ca927_3_8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3" name="Google Shape;2583;gab8d1ca927_3_8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endParaRPr lang="en-US" sz="800" b="0" dirty="0">
              <a:solidFill>
                <a:schemeClr val="dk1"/>
              </a:solidFill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sz="800" b="0" dirty="0">
                <a:solidFill>
                  <a:schemeClr val="dk1"/>
                </a:solidFill>
              </a:rPr>
              <a:t>Large no. of X-rays + low no. of radiologists 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sz="800" b="0" dirty="0">
                <a:solidFill>
                  <a:schemeClr val="dk1"/>
                </a:solidFill>
              </a:rPr>
              <a:t>In developing regions, These areas often don’t have the resources to fully support their healthcare systems or to properly train new radiologists.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sz="600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21367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0" name="Google Shape;1100;gd1e87cec61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1" name="Google Shape;1101;gd1e87cec61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711871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2" name="Google Shape;2582;gab8d1ca927_3_8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3" name="Google Shape;2583;gab8d1ca927_3_8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800" b="0" dirty="0"/>
              <a:t>Why thought about this problem ? </a:t>
            </a:r>
            <a:r>
              <a:rPr lang="en-US" sz="800" b="1" dirty="0" err="1"/>
              <a:t>Voyance</a:t>
            </a:r>
            <a:r>
              <a:rPr lang="en-US" sz="800" b="1" dirty="0"/>
              <a:t> Medical (meetings)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800" b="0" dirty="0"/>
              <a:t>Shorten the time it takes for radiologists to diagnose patients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800" b="0" dirty="0"/>
              <a:t>Many X-rays are waiting in queue, and the more serious cases need to be examined first.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800" b="0" dirty="0"/>
              <a:t>X-ray may have noise so the clearer x-ray the more accurate result.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sz="600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9075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0" name="Google Shape;1100;gd1e87cec61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1" name="Google Shape;1101;gd1e87cec61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35921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5ed5745da0_11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25ed5745da0_11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b="0" dirty="0"/>
              <a:t>The </a:t>
            </a:r>
            <a:r>
              <a:rPr lang="en-US" sz="1100" b="1" dirty="0"/>
              <a:t>software</a:t>
            </a:r>
            <a:r>
              <a:rPr lang="en-US" sz="1100" b="0" dirty="0"/>
              <a:t> guides you like a virtual interview to the final </a:t>
            </a:r>
            <a:r>
              <a:rPr lang="en-US" sz="3200" b="0" dirty="0"/>
              <a:t>reports  </a:t>
            </a:r>
            <a:r>
              <a:rPr lang="en-US" sz="3200" b="0" dirty="0">
                <a:sym typeface="Wingdings" panose="05000000000000000000" pitchFamily="2" charset="2"/>
              </a:rPr>
              <a:t> Choose instead of writing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b="0" dirty="0"/>
              <a:t>Still Radiologist must seat to help him in writing </a:t>
            </a:r>
            <a:r>
              <a:rPr lang="en-US" sz="1100" b="0" dirty="0">
                <a:sym typeface="Wingdings" panose="05000000000000000000" pitchFamily="2" charset="2"/>
              </a:rPr>
              <a:t> </a:t>
            </a:r>
            <a:r>
              <a:rPr lang="en-US" sz="1100" b="0" dirty="0"/>
              <a:t>like form he is writing [output]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b="1" dirty="0"/>
              <a:t>No AI</a:t>
            </a:r>
            <a:endParaRPr lang="en-US" sz="1100" b="0" dirty="0"/>
          </a:p>
        </p:txBody>
      </p:sp>
    </p:spTree>
    <p:extLst>
      <p:ext uri="{BB962C8B-B14F-4D97-AF65-F5344CB8AC3E}">
        <p14:creationId xmlns:p14="http://schemas.microsoft.com/office/powerpoint/2010/main" val="19264953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5ed5745da0_11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25ed5745da0_11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dirty="0"/>
              <a:t>Berkley University Research </a:t>
            </a:r>
            <a:r>
              <a:rPr lang="en-US" b="0" i="0" dirty="0">
                <a:solidFill>
                  <a:srgbClr val="000000"/>
                </a:solidFill>
                <a:effectLst/>
                <a:latin typeface="freight-sans-pro"/>
              </a:rPr>
              <a:t>New Search Summer 2023</a:t>
            </a:r>
            <a:endParaRPr lang="en-US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sz="1100" b="0" dirty="0" err="1"/>
              <a:t>Annotataion</a:t>
            </a:r>
            <a:r>
              <a:rPr lang="en-US" sz="1100" b="0" dirty="0"/>
              <a:t> tool t</a:t>
            </a:r>
            <a:r>
              <a:rPr lang="fr-FR" sz="1100" b="0" dirty="0"/>
              <a:t>hat provides sentence completion suggestions 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fr-FR" sz="1100" b="0" dirty="0"/>
              <a:t>Like </a:t>
            </a:r>
            <a:r>
              <a:rPr lang="fr-FR" sz="1100" b="1" dirty="0"/>
              <a:t>Gmail</a:t>
            </a:r>
            <a:r>
              <a:rPr lang="fr-FR" sz="1100" b="0" dirty="0"/>
              <a:t> </a:t>
            </a:r>
            <a:endParaRPr lang="en-US" sz="1100" b="0" dirty="0"/>
          </a:p>
        </p:txBody>
      </p:sp>
    </p:spTree>
    <p:extLst>
      <p:ext uri="{BB962C8B-B14F-4D97-AF65-F5344CB8AC3E}">
        <p14:creationId xmlns:p14="http://schemas.microsoft.com/office/powerpoint/2010/main" val="11587534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freepik.com/" TargetMode="Externa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USTOM_53">
    <p:spTree>
      <p:nvGrpSpPr>
        <p:cNvPr id="1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p68"/>
          <p:cNvSpPr/>
          <p:nvPr/>
        </p:nvSpPr>
        <p:spPr>
          <a:xfrm rot="10800000">
            <a:off x="3937512" y="4410874"/>
            <a:ext cx="3936983" cy="732774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" name="Google Shape;1011;p68"/>
          <p:cNvSpPr/>
          <p:nvPr/>
        </p:nvSpPr>
        <p:spPr>
          <a:xfrm flipH="1">
            <a:off x="3939637" y="98"/>
            <a:ext cx="5126677" cy="1295929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2" name="Google Shape;1012;p68"/>
          <p:cNvSpPr/>
          <p:nvPr/>
        </p:nvSpPr>
        <p:spPr>
          <a:xfrm rot="10800000" flipH="1">
            <a:off x="4720014" y="4141676"/>
            <a:ext cx="5735030" cy="1001972"/>
          </a:xfrm>
          <a:custGeom>
            <a:avLst/>
            <a:gdLst/>
            <a:ahLst/>
            <a:cxnLst/>
            <a:rect l="l" t="t" r="r" b="b"/>
            <a:pathLst>
              <a:path w="295582" h="107710" extrusionOk="0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" name="Google Shape;1013;p68"/>
          <p:cNvSpPr/>
          <p:nvPr/>
        </p:nvSpPr>
        <p:spPr>
          <a:xfrm rot="10800000" flipH="1">
            <a:off x="5013459" y="204"/>
            <a:ext cx="4130832" cy="1472837"/>
          </a:xfrm>
          <a:custGeom>
            <a:avLst/>
            <a:gdLst/>
            <a:ahLst/>
            <a:cxnLst/>
            <a:rect l="l" t="t" r="r" b="b"/>
            <a:pathLst>
              <a:path w="285673" h="154588" extrusionOk="0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4" name="Google Shape;1014;p68"/>
          <p:cNvSpPr/>
          <p:nvPr/>
        </p:nvSpPr>
        <p:spPr>
          <a:xfrm rot="10800000">
            <a:off x="5628786" y="490"/>
            <a:ext cx="3515148" cy="1472658"/>
          </a:xfrm>
          <a:custGeom>
            <a:avLst/>
            <a:gdLst/>
            <a:ahLst/>
            <a:cxnLst/>
            <a:rect l="l" t="t" r="r" b="b"/>
            <a:pathLst>
              <a:path w="305002" h="196093" extrusionOk="0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5" name="Google Shape;1015;p68"/>
          <p:cNvSpPr/>
          <p:nvPr/>
        </p:nvSpPr>
        <p:spPr>
          <a:xfrm rot="10800000">
            <a:off x="5220582" y="4263470"/>
            <a:ext cx="3937105" cy="880179"/>
          </a:xfrm>
          <a:custGeom>
            <a:avLst/>
            <a:gdLst/>
            <a:ahLst/>
            <a:cxnLst/>
            <a:rect l="l" t="t" r="r" b="b"/>
            <a:pathLst>
              <a:path w="294198" h="130204" extrusionOk="0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6" name="Google Shape;1016;p68"/>
          <p:cNvSpPr/>
          <p:nvPr/>
        </p:nvSpPr>
        <p:spPr>
          <a:xfrm rot="5400000">
            <a:off x="6527856" y="44833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7" name="Google Shape;1017;p68"/>
          <p:cNvSpPr/>
          <p:nvPr/>
        </p:nvSpPr>
        <p:spPr>
          <a:xfrm rot="5400000">
            <a:off x="5530219" y="9452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" name="Google Shape;1018;p68"/>
          <p:cNvSpPr/>
          <p:nvPr/>
        </p:nvSpPr>
        <p:spPr>
          <a:xfrm rot="-5400000">
            <a:off x="5871031" y="43306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68"/>
          <p:cNvSpPr/>
          <p:nvPr/>
        </p:nvSpPr>
        <p:spPr>
          <a:xfrm rot="5400000">
            <a:off x="4874006" y="3104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6">
  <p:cSld name="Title only 16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6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74" name="Google Shape;74;p6"/>
          <p:cNvSpPr/>
          <p:nvPr/>
        </p:nvSpPr>
        <p:spPr>
          <a:xfrm flipH="1">
            <a:off x="6742285" y="4150269"/>
            <a:ext cx="2443246" cy="93999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6"/>
          <p:cNvSpPr/>
          <p:nvPr/>
        </p:nvSpPr>
        <p:spPr>
          <a:xfrm rot="-1432117">
            <a:off x="6298030" y="4370786"/>
            <a:ext cx="3153951" cy="1121150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6"/>
          <p:cNvSpPr/>
          <p:nvPr/>
        </p:nvSpPr>
        <p:spPr>
          <a:xfrm rot="-855778" flipH="1">
            <a:off x="6382945" y="4253784"/>
            <a:ext cx="3605366" cy="1194753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6"/>
          <p:cNvSpPr/>
          <p:nvPr/>
        </p:nvSpPr>
        <p:spPr>
          <a:xfrm rot="3043967">
            <a:off x="8461110" y="3707189"/>
            <a:ext cx="163523" cy="163523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6"/>
          <p:cNvSpPr/>
          <p:nvPr/>
        </p:nvSpPr>
        <p:spPr>
          <a:xfrm rot="3041162">
            <a:off x="7337669" y="4513351"/>
            <a:ext cx="98490" cy="9872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6"/>
          <p:cNvSpPr/>
          <p:nvPr/>
        </p:nvSpPr>
        <p:spPr>
          <a:xfrm rot="-7758838">
            <a:off x="7842708" y="4032580"/>
            <a:ext cx="98490" cy="9872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6"/>
          <p:cNvSpPr/>
          <p:nvPr/>
        </p:nvSpPr>
        <p:spPr>
          <a:xfrm rot="3043967">
            <a:off x="6441045" y="4409310"/>
            <a:ext cx="163523" cy="163523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259762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7"/>
          <p:cNvSpPr txBox="1">
            <a:spLocks noGrp="1"/>
          </p:cNvSpPr>
          <p:nvPr>
            <p:ph type="title"/>
          </p:nvPr>
        </p:nvSpPr>
        <p:spPr>
          <a:xfrm>
            <a:off x="2629950" y="989275"/>
            <a:ext cx="3884100" cy="9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3" name="Google Shape;83;p7"/>
          <p:cNvSpPr txBox="1">
            <a:spLocks noGrp="1"/>
          </p:cNvSpPr>
          <p:nvPr>
            <p:ph type="subTitle" idx="1"/>
          </p:nvPr>
        </p:nvSpPr>
        <p:spPr>
          <a:xfrm>
            <a:off x="3043615" y="1769613"/>
            <a:ext cx="3066900" cy="1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7"/>
          <p:cNvSpPr txBox="1">
            <a:spLocks noGrp="1"/>
          </p:cNvSpPr>
          <p:nvPr>
            <p:ph type="subTitle" idx="2"/>
          </p:nvPr>
        </p:nvSpPr>
        <p:spPr>
          <a:xfrm>
            <a:off x="2676890" y="3876500"/>
            <a:ext cx="3790200" cy="2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100">
                <a:solidFill>
                  <a:schemeClr val="dk1"/>
                </a:solidFill>
              </a:defRPr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5" name="Google Shape;85;p7"/>
          <p:cNvSpPr txBox="1"/>
          <p:nvPr/>
        </p:nvSpPr>
        <p:spPr>
          <a:xfrm>
            <a:off x="2924390" y="3270788"/>
            <a:ext cx="3295200" cy="71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CREDITS</a:t>
            </a:r>
            <a:r>
              <a:rPr lang="en-US" sz="11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: This presentation template was created by</a:t>
            </a:r>
            <a:r>
              <a:rPr lang="en-US" sz="11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1100" b="1" i="0" u="none" strike="noStrike" cap="none">
                <a:solidFill>
                  <a:schemeClr val="hlink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2"/>
              </a:rPr>
              <a:t>Slidesgo</a:t>
            </a:r>
            <a:r>
              <a:rPr lang="en-US" sz="11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including icons by </a:t>
            </a:r>
            <a:r>
              <a:rPr lang="en-US" sz="1100" b="1" i="0" u="none" strike="noStrike" cap="none">
                <a:solidFill>
                  <a:schemeClr val="hlink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3"/>
              </a:rPr>
              <a:t>Flaticon</a:t>
            </a:r>
            <a:r>
              <a:rPr lang="en-US" sz="11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infographics &amp; images by </a:t>
            </a:r>
            <a:r>
              <a:rPr lang="en-US" sz="1100" b="1" i="0" u="none" strike="noStrike" cap="none">
                <a:solidFill>
                  <a:schemeClr val="hlink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4"/>
              </a:rPr>
              <a:t>Freepik</a:t>
            </a:r>
            <a:endParaRPr sz="1100" b="1" i="0" u="none" strike="noStrike" cap="non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6" name="Google Shape;86;p7"/>
          <p:cNvSpPr/>
          <p:nvPr/>
        </p:nvSpPr>
        <p:spPr>
          <a:xfrm rot="-5538951">
            <a:off x="-2574537" y="1029968"/>
            <a:ext cx="6383009" cy="1326004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7"/>
          <p:cNvSpPr/>
          <p:nvPr/>
        </p:nvSpPr>
        <p:spPr>
          <a:xfrm rot="5400000" flipH="1">
            <a:off x="-1065756" y="2741763"/>
            <a:ext cx="3598025" cy="1537331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7"/>
          <p:cNvSpPr/>
          <p:nvPr/>
        </p:nvSpPr>
        <p:spPr>
          <a:xfrm rot="5400000" flipH="1">
            <a:off x="-627512" y="3888154"/>
            <a:ext cx="2023800" cy="1071475"/>
          </a:xfrm>
          <a:custGeom>
            <a:avLst/>
            <a:gdLst/>
            <a:ahLst/>
            <a:cxnLst/>
            <a:rect l="l" t="t" r="r" b="b"/>
            <a:pathLst>
              <a:path w="80952" h="42859" extrusionOk="0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7"/>
          <p:cNvSpPr/>
          <p:nvPr/>
        </p:nvSpPr>
        <p:spPr>
          <a:xfrm>
            <a:off x="771800" y="275750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7"/>
          <p:cNvSpPr/>
          <p:nvPr/>
        </p:nvSpPr>
        <p:spPr>
          <a:xfrm>
            <a:off x="1553300" y="345255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7"/>
          <p:cNvSpPr/>
          <p:nvPr/>
        </p:nvSpPr>
        <p:spPr>
          <a:xfrm>
            <a:off x="804350" y="105132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7"/>
          <p:cNvSpPr/>
          <p:nvPr/>
        </p:nvSpPr>
        <p:spPr>
          <a:xfrm>
            <a:off x="1169650" y="355125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7"/>
          <p:cNvSpPr/>
          <p:nvPr/>
        </p:nvSpPr>
        <p:spPr>
          <a:xfrm>
            <a:off x="376488" y="71690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4" name="Google Shape;94;p7"/>
          <p:cNvGrpSpPr/>
          <p:nvPr/>
        </p:nvGrpSpPr>
        <p:grpSpPr>
          <a:xfrm rot="10800000">
            <a:off x="7695844" y="-223187"/>
            <a:ext cx="1676378" cy="6958510"/>
            <a:chOff x="-174456" y="-1522719"/>
            <a:chExt cx="1676378" cy="6958510"/>
          </a:xfrm>
        </p:grpSpPr>
        <p:sp>
          <p:nvSpPr>
            <p:cNvPr id="95" name="Google Shape;95;p7"/>
            <p:cNvSpPr/>
            <p:nvPr/>
          </p:nvSpPr>
          <p:spPr>
            <a:xfrm rot="-5538951">
              <a:off x="-2574537" y="1029968"/>
              <a:ext cx="6383009" cy="1326004"/>
            </a:xfrm>
            <a:custGeom>
              <a:avLst/>
              <a:gdLst/>
              <a:ahLst/>
              <a:cxnLst/>
              <a:rect l="l" t="t" r="r" b="b"/>
              <a:pathLst>
                <a:path w="79484" h="14785" extrusionOk="0">
                  <a:moveTo>
                    <a:pt x="64823" y="0"/>
                  </a:moveTo>
                  <a:cubicBezTo>
                    <a:pt x="56730" y="0"/>
                    <a:pt x="48629" y="357"/>
                    <a:pt x="40537" y="566"/>
                  </a:cubicBezTo>
                  <a:cubicBezTo>
                    <a:pt x="32882" y="767"/>
                    <a:pt x="25204" y="856"/>
                    <a:pt x="17548" y="856"/>
                  </a:cubicBezTo>
                  <a:lnTo>
                    <a:pt x="6188" y="856"/>
                  </a:lnTo>
                  <a:cubicBezTo>
                    <a:pt x="5806" y="856"/>
                    <a:pt x="5327" y="841"/>
                    <a:pt x="4808" y="841"/>
                  </a:cubicBezTo>
                  <a:cubicBezTo>
                    <a:pt x="2720" y="841"/>
                    <a:pt x="0" y="1085"/>
                    <a:pt x="519" y="3534"/>
                  </a:cubicBezTo>
                  <a:cubicBezTo>
                    <a:pt x="1166" y="6614"/>
                    <a:pt x="4269" y="9560"/>
                    <a:pt x="6746" y="11190"/>
                  </a:cubicBezTo>
                  <a:cubicBezTo>
                    <a:pt x="10540" y="13712"/>
                    <a:pt x="15160" y="14738"/>
                    <a:pt x="19713" y="14783"/>
                  </a:cubicBezTo>
                  <a:cubicBezTo>
                    <a:pt x="19807" y="14784"/>
                    <a:pt x="19901" y="14784"/>
                    <a:pt x="19995" y="14784"/>
                  </a:cubicBezTo>
                  <a:cubicBezTo>
                    <a:pt x="22334" y="14784"/>
                    <a:pt x="24671" y="14518"/>
                    <a:pt x="26967" y="14024"/>
                  </a:cubicBezTo>
                  <a:cubicBezTo>
                    <a:pt x="29891" y="13377"/>
                    <a:pt x="32703" y="12350"/>
                    <a:pt x="35515" y="11324"/>
                  </a:cubicBezTo>
                  <a:cubicBezTo>
                    <a:pt x="42724" y="8712"/>
                    <a:pt x="50045" y="6235"/>
                    <a:pt x="57633" y="5141"/>
                  </a:cubicBezTo>
                  <a:cubicBezTo>
                    <a:pt x="61727" y="4546"/>
                    <a:pt x="65864" y="4360"/>
                    <a:pt x="70011" y="4360"/>
                  </a:cubicBezTo>
                  <a:cubicBezTo>
                    <a:pt x="73167" y="4360"/>
                    <a:pt x="76330" y="4468"/>
                    <a:pt x="79484" y="4583"/>
                  </a:cubicBezTo>
                  <a:cubicBezTo>
                    <a:pt x="79461" y="3222"/>
                    <a:pt x="79439" y="1860"/>
                    <a:pt x="79439" y="499"/>
                  </a:cubicBezTo>
                  <a:cubicBezTo>
                    <a:pt x="74572" y="130"/>
                    <a:pt x="69699" y="0"/>
                    <a:pt x="648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7"/>
            <p:cNvSpPr/>
            <p:nvPr/>
          </p:nvSpPr>
          <p:spPr>
            <a:xfrm rot="5400000" flipH="1">
              <a:off x="-1065756" y="2741763"/>
              <a:ext cx="3598025" cy="1537331"/>
            </a:xfrm>
            <a:custGeom>
              <a:avLst/>
              <a:gdLst/>
              <a:ahLst/>
              <a:cxnLst/>
              <a:rect l="l" t="t" r="r" b="b"/>
              <a:pathLst>
                <a:path w="143993" h="61524" extrusionOk="0">
                  <a:moveTo>
                    <a:pt x="25900" y="1"/>
                  </a:moveTo>
                  <a:cubicBezTo>
                    <a:pt x="11671" y="1"/>
                    <a:pt x="1" y="8596"/>
                    <a:pt x="1" y="8596"/>
                  </a:cubicBezTo>
                  <a:lnTo>
                    <a:pt x="186" y="61523"/>
                  </a:lnTo>
                  <a:lnTo>
                    <a:pt x="143993" y="61523"/>
                  </a:lnTo>
                  <a:cubicBezTo>
                    <a:pt x="138074" y="43327"/>
                    <a:pt x="128448" y="39288"/>
                    <a:pt x="117124" y="39288"/>
                  </a:cubicBezTo>
                  <a:cubicBezTo>
                    <a:pt x="108085" y="39288"/>
                    <a:pt x="97965" y="41861"/>
                    <a:pt x="87783" y="41861"/>
                  </a:cubicBezTo>
                  <a:cubicBezTo>
                    <a:pt x="83897" y="41861"/>
                    <a:pt x="80003" y="41486"/>
                    <a:pt x="76156" y="40451"/>
                  </a:cubicBezTo>
                  <a:cubicBezTo>
                    <a:pt x="58842" y="35830"/>
                    <a:pt x="64326" y="18763"/>
                    <a:pt x="43685" y="5269"/>
                  </a:cubicBezTo>
                  <a:cubicBezTo>
                    <a:pt x="37737" y="1386"/>
                    <a:pt x="31612" y="1"/>
                    <a:pt x="259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7"/>
            <p:cNvSpPr/>
            <p:nvPr/>
          </p:nvSpPr>
          <p:spPr>
            <a:xfrm rot="5400000" flipH="1">
              <a:off x="-627512" y="3888154"/>
              <a:ext cx="2023800" cy="1071475"/>
            </a:xfrm>
            <a:custGeom>
              <a:avLst/>
              <a:gdLst/>
              <a:ahLst/>
              <a:cxnLst/>
              <a:rect l="l" t="t" r="r" b="b"/>
              <a:pathLst>
                <a:path w="80952" h="42859" extrusionOk="0">
                  <a:moveTo>
                    <a:pt x="7027" y="1"/>
                  </a:moveTo>
                  <a:cubicBezTo>
                    <a:pt x="6872" y="1"/>
                    <a:pt x="6717" y="3"/>
                    <a:pt x="6562" y="7"/>
                  </a:cubicBezTo>
                  <a:cubicBezTo>
                    <a:pt x="4866" y="30"/>
                    <a:pt x="3192" y="387"/>
                    <a:pt x="1629" y="1056"/>
                  </a:cubicBezTo>
                  <a:cubicBezTo>
                    <a:pt x="0" y="1793"/>
                    <a:pt x="89" y="2418"/>
                    <a:pt x="335" y="4114"/>
                  </a:cubicBezTo>
                  <a:cubicBezTo>
                    <a:pt x="982" y="8332"/>
                    <a:pt x="1652" y="12528"/>
                    <a:pt x="2321" y="16724"/>
                  </a:cubicBezTo>
                  <a:lnTo>
                    <a:pt x="4241" y="29022"/>
                  </a:lnTo>
                  <a:cubicBezTo>
                    <a:pt x="4866" y="32972"/>
                    <a:pt x="6160" y="37347"/>
                    <a:pt x="6160" y="41342"/>
                  </a:cubicBezTo>
                  <a:cubicBezTo>
                    <a:pt x="6227" y="41676"/>
                    <a:pt x="6294" y="42056"/>
                    <a:pt x="6562" y="42257"/>
                  </a:cubicBezTo>
                  <a:cubicBezTo>
                    <a:pt x="6776" y="42374"/>
                    <a:pt x="7008" y="42440"/>
                    <a:pt x="7256" y="42440"/>
                  </a:cubicBezTo>
                  <a:cubicBezTo>
                    <a:pt x="7292" y="42440"/>
                    <a:pt x="7328" y="42438"/>
                    <a:pt x="7365" y="42435"/>
                  </a:cubicBezTo>
                  <a:cubicBezTo>
                    <a:pt x="18275" y="42693"/>
                    <a:pt x="29189" y="42859"/>
                    <a:pt x="40102" y="42859"/>
                  </a:cubicBezTo>
                  <a:cubicBezTo>
                    <a:pt x="53724" y="42859"/>
                    <a:pt x="67345" y="42601"/>
                    <a:pt x="80951" y="41944"/>
                  </a:cubicBezTo>
                  <a:cubicBezTo>
                    <a:pt x="71220" y="38596"/>
                    <a:pt x="61154" y="36409"/>
                    <a:pt x="50910" y="35450"/>
                  </a:cubicBezTo>
                  <a:cubicBezTo>
                    <a:pt x="46357" y="35003"/>
                    <a:pt x="41513" y="34735"/>
                    <a:pt x="37741" y="32124"/>
                  </a:cubicBezTo>
                  <a:cubicBezTo>
                    <a:pt x="33880" y="29423"/>
                    <a:pt x="31939" y="24781"/>
                    <a:pt x="30443" y="20317"/>
                  </a:cubicBezTo>
                  <a:cubicBezTo>
                    <a:pt x="28948" y="15854"/>
                    <a:pt x="27609" y="11144"/>
                    <a:pt x="24439" y="7663"/>
                  </a:cubicBezTo>
                  <a:cubicBezTo>
                    <a:pt x="22676" y="5743"/>
                    <a:pt x="20422" y="4315"/>
                    <a:pt x="18123" y="3087"/>
                  </a:cubicBezTo>
                  <a:cubicBezTo>
                    <a:pt x="14732" y="1327"/>
                    <a:pt x="10908" y="1"/>
                    <a:pt x="70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8" name="Google Shape;98;p7"/>
          <p:cNvSpPr/>
          <p:nvPr/>
        </p:nvSpPr>
        <p:spPr>
          <a:xfrm rot="10800000" flipH="1">
            <a:off x="7981650" y="2860425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7"/>
          <p:cNvSpPr/>
          <p:nvPr/>
        </p:nvSpPr>
        <p:spPr>
          <a:xfrm rot="10800000" flipH="1">
            <a:off x="8332050" y="1975150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7"/>
          <p:cNvSpPr/>
          <p:nvPr/>
        </p:nvSpPr>
        <p:spPr>
          <a:xfrm rot="10800000" flipH="1">
            <a:off x="7932450" y="42871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7"/>
          <p:cNvSpPr/>
          <p:nvPr/>
        </p:nvSpPr>
        <p:spPr>
          <a:xfrm rot="10800000" flipH="1">
            <a:off x="7695850" y="17277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7"/>
          <p:cNvSpPr/>
          <p:nvPr/>
        </p:nvSpPr>
        <p:spPr>
          <a:xfrm rot="10800000" flipH="1">
            <a:off x="8299488" y="449200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019815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1">
  <p:cSld name="CUSTOM_46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6"/>
          <p:cNvSpPr/>
          <p:nvPr/>
        </p:nvSpPr>
        <p:spPr>
          <a:xfrm rot="10800000" flipH="1">
            <a:off x="-34948" y="4374909"/>
            <a:ext cx="2505013" cy="768740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16"/>
          <p:cNvSpPr/>
          <p:nvPr/>
        </p:nvSpPr>
        <p:spPr>
          <a:xfrm flipH="1">
            <a:off x="6142736" y="0"/>
            <a:ext cx="2594745" cy="684511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16"/>
          <p:cNvSpPr/>
          <p:nvPr/>
        </p:nvSpPr>
        <p:spPr>
          <a:xfrm>
            <a:off x="6632383" y="0"/>
            <a:ext cx="3779755" cy="936000"/>
          </a:xfrm>
          <a:custGeom>
            <a:avLst/>
            <a:gdLst/>
            <a:ahLst/>
            <a:cxnLst/>
            <a:rect l="l" t="t" r="r" b="b"/>
            <a:pathLst>
              <a:path w="295582" h="107710" extrusionOk="0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16"/>
          <p:cNvSpPr/>
          <p:nvPr/>
        </p:nvSpPr>
        <p:spPr>
          <a:xfrm flipH="1">
            <a:off x="-5" y="4269850"/>
            <a:ext cx="2018280" cy="873809"/>
          </a:xfrm>
          <a:custGeom>
            <a:avLst/>
            <a:gdLst/>
            <a:ahLst/>
            <a:cxnLst/>
            <a:rect l="l" t="t" r="r" b="b"/>
            <a:pathLst>
              <a:path w="285673" h="154588" extrusionOk="0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16"/>
          <p:cNvSpPr/>
          <p:nvPr/>
        </p:nvSpPr>
        <p:spPr>
          <a:xfrm>
            <a:off x="-1" y="4269786"/>
            <a:ext cx="1717924" cy="873594"/>
          </a:xfrm>
          <a:custGeom>
            <a:avLst/>
            <a:gdLst/>
            <a:ahLst/>
            <a:cxnLst/>
            <a:rect l="l" t="t" r="r" b="b"/>
            <a:pathLst>
              <a:path w="305002" h="196093" extrusionOk="0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16"/>
          <p:cNvSpPr/>
          <p:nvPr/>
        </p:nvSpPr>
        <p:spPr>
          <a:xfrm flipH="1">
            <a:off x="6962402" y="0"/>
            <a:ext cx="2594826" cy="822238"/>
          </a:xfrm>
          <a:custGeom>
            <a:avLst/>
            <a:gdLst/>
            <a:ahLst/>
            <a:cxnLst/>
            <a:rect l="l" t="t" r="r" b="b"/>
            <a:pathLst>
              <a:path w="294198" h="130204" extrusionOk="0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16"/>
          <p:cNvSpPr/>
          <p:nvPr/>
        </p:nvSpPr>
        <p:spPr>
          <a:xfrm rot="9281215" flipH="1">
            <a:off x="6963797" y="4203731"/>
            <a:ext cx="2228124" cy="918929"/>
          </a:xfrm>
          <a:custGeom>
            <a:avLst/>
            <a:gdLst/>
            <a:ahLst/>
            <a:cxnLst/>
            <a:rect l="l" t="t" r="r" b="b"/>
            <a:pathLst>
              <a:path w="246008" h="61867" extrusionOk="0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16"/>
          <p:cNvSpPr/>
          <p:nvPr/>
        </p:nvSpPr>
        <p:spPr>
          <a:xfrm rot="9280772" flipH="1">
            <a:off x="6019538" y="4396562"/>
            <a:ext cx="3782980" cy="1428824"/>
          </a:xfrm>
          <a:custGeom>
            <a:avLst/>
            <a:gdLst/>
            <a:ahLst/>
            <a:cxnLst/>
            <a:rect l="l" t="t" r="r" b="b"/>
            <a:pathLst>
              <a:path w="264364" h="61984" extrusionOk="0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16"/>
          <p:cNvSpPr/>
          <p:nvPr/>
        </p:nvSpPr>
        <p:spPr>
          <a:xfrm rot="9281383">
            <a:off x="6014037" y="3898835"/>
            <a:ext cx="4264746" cy="1843807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16"/>
          <p:cNvSpPr/>
          <p:nvPr/>
        </p:nvSpPr>
        <p:spPr>
          <a:xfrm rot="10800000" flipH="1">
            <a:off x="-874529" y="63632"/>
            <a:ext cx="2443246" cy="93999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16"/>
          <p:cNvSpPr/>
          <p:nvPr/>
        </p:nvSpPr>
        <p:spPr>
          <a:xfrm rot="9367883">
            <a:off x="-1140979" y="-338044"/>
            <a:ext cx="3153951" cy="1121150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16"/>
          <p:cNvSpPr/>
          <p:nvPr/>
        </p:nvSpPr>
        <p:spPr>
          <a:xfrm rot="9944222" flipH="1">
            <a:off x="-1677309" y="-294645"/>
            <a:ext cx="3605366" cy="1194753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16"/>
          <p:cNvSpPr txBox="1">
            <a:spLocks noGrp="1"/>
          </p:cNvSpPr>
          <p:nvPr>
            <p:ph type="title"/>
          </p:nvPr>
        </p:nvSpPr>
        <p:spPr>
          <a:xfrm>
            <a:off x="2550000" y="3290249"/>
            <a:ext cx="4044000" cy="49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57" name="Google Shape;257;p16"/>
          <p:cNvSpPr txBox="1">
            <a:spLocks noGrp="1"/>
          </p:cNvSpPr>
          <p:nvPr>
            <p:ph type="subTitle" idx="1"/>
          </p:nvPr>
        </p:nvSpPr>
        <p:spPr>
          <a:xfrm>
            <a:off x="2250150" y="1355551"/>
            <a:ext cx="4643700" cy="169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58" name="Google Shape;258;p16"/>
          <p:cNvSpPr/>
          <p:nvPr/>
        </p:nvSpPr>
        <p:spPr>
          <a:xfrm rot="5400000">
            <a:off x="2341731" y="48099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6"/>
          <p:cNvSpPr/>
          <p:nvPr/>
        </p:nvSpPr>
        <p:spPr>
          <a:xfrm rot="5400000">
            <a:off x="989544" y="47098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6"/>
          <p:cNvSpPr/>
          <p:nvPr/>
        </p:nvSpPr>
        <p:spPr>
          <a:xfrm rot="-5400000">
            <a:off x="1684906" y="46572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6"/>
          <p:cNvSpPr/>
          <p:nvPr/>
        </p:nvSpPr>
        <p:spPr>
          <a:xfrm rot="5400000">
            <a:off x="333331" y="40750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6"/>
          <p:cNvSpPr/>
          <p:nvPr/>
        </p:nvSpPr>
        <p:spPr>
          <a:xfrm rot="5400000">
            <a:off x="957006" y="6007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6"/>
          <p:cNvSpPr/>
          <p:nvPr/>
        </p:nvSpPr>
        <p:spPr>
          <a:xfrm rot="5400000">
            <a:off x="8564894" y="4842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6"/>
          <p:cNvSpPr/>
          <p:nvPr/>
        </p:nvSpPr>
        <p:spPr>
          <a:xfrm rot="-5400000">
            <a:off x="234781" y="10034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6"/>
          <p:cNvSpPr/>
          <p:nvPr/>
        </p:nvSpPr>
        <p:spPr>
          <a:xfrm rot="5400000">
            <a:off x="1477081" y="140794"/>
            <a:ext cx="163500" cy="163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6"/>
          <p:cNvSpPr/>
          <p:nvPr/>
        </p:nvSpPr>
        <p:spPr>
          <a:xfrm rot="5400000">
            <a:off x="8233156" y="4337769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6"/>
          <p:cNvSpPr/>
          <p:nvPr/>
        </p:nvSpPr>
        <p:spPr>
          <a:xfrm rot="5400000">
            <a:off x="7390894" y="4558831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6"/>
          <p:cNvSpPr/>
          <p:nvPr/>
        </p:nvSpPr>
        <p:spPr>
          <a:xfrm rot="-5400000">
            <a:off x="8911081" y="3557681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16"/>
          <p:cNvSpPr/>
          <p:nvPr/>
        </p:nvSpPr>
        <p:spPr>
          <a:xfrm rot="5400000">
            <a:off x="7296606" y="52099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3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7"/>
          <p:cNvSpPr txBox="1">
            <a:spLocks noGrp="1"/>
          </p:cNvSpPr>
          <p:nvPr>
            <p:ph type="title"/>
          </p:nvPr>
        </p:nvSpPr>
        <p:spPr>
          <a:xfrm>
            <a:off x="710000" y="2261338"/>
            <a:ext cx="5319000" cy="8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72" name="Google Shape;272;p17"/>
          <p:cNvSpPr txBox="1">
            <a:spLocks noGrp="1"/>
          </p:cNvSpPr>
          <p:nvPr>
            <p:ph type="title" idx="2" hasCustomPrompt="1"/>
          </p:nvPr>
        </p:nvSpPr>
        <p:spPr>
          <a:xfrm>
            <a:off x="710000" y="1164675"/>
            <a:ext cx="2932800" cy="9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73" name="Google Shape;273;p17"/>
          <p:cNvSpPr txBox="1">
            <a:spLocks noGrp="1"/>
          </p:cNvSpPr>
          <p:nvPr>
            <p:ph type="subTitle" idx="1"/>
          </p:nvPr>
        </p:nvSpPr>
        <p:spPr>
          <a:xfrm>
            <a:off x="710000" y="3123913"/>
            <a:ext cx="3513300" cy="43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4" name="Google Shape;274;p17"/>
          <p:cNvSpPr/>
          <p:nvPr/>
        </p:nvSpPr>
        <p:spPr>
          <a:xfrm rot="10800000">
            <a:off x="3794725" y="3526224"/>
            <a:ext cx="5269500" cy="1617301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17"/>
          <p:cNvSpPr/>
          <p:nvPr/>
        </p:nvSpPr>
        <p:spPr>
          <a:xfrm flipH="1">
            <a:off x="4079409" y="0"/>
            <a:ext cx="3848746" cy="1015396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17"/>
          <p:cNvSpPr/>
          <p:nvPr/>
        </p:nvSpPr>
        <p:spPr>
          <a:xfrm>
            <a:off x="4805860" y="0"/>
            <a:ext cx="5606452" cy="1388382"/>
          </a:xfrm>
          <a:custGeom>
            <a:avLst/>
            <a:gdLst/>
            <a:ahLst/>
            <a:cxnLst/>
            <a:rect l="l" t="t" r="r" b="b"/>
            <a:pathLst>
              <a:path w="295582" h="107710" extrusionOk="0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17"/>
          <p:cNvSpPr/>
          <p:nvPr/>
        </p:nvSpPr>
        <p:spPr>
          <a:xfrm>
            <a:off x="4898284" y="3305534"/>
            <a:ext cx="4245815" cy="1838051"/>
          </a:xfrm>
          <a:custGeom>
            <a:avLst/>
            <a:gdLst/>
            <a:ahLst/>
            <a:cxnLst/>
            <a:rect l="l" t="t" r="r" b="b"/>
            <a:pathLst>
              <a:path w="285673" h="154588" extrusionOk="0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17"/>
          <p:cNvSpPr/>
          <p:nvPr/>
        </p:nvSpPr>
        <p:spPr>
          <a:xfrm flipH="1">
            <a:off x="5529737" y="3305400"/>
            <a:ext cx="3614274" cy="1837882"/>
          </a:xfrm>
          <a:custGeom>
            <a:avLst/>
            <a:gdLst/>
            <a:ahLst/>
            <a:cxnLst/>
            <a:rect l="l" t="t" r="r" b="b"/>
            <a:pathLst>
              <a:path w="305002" h="196093" extrusionOk="0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17"/>
          <p:cNvSpPr/>
          <p:nvPr/>
        </p:nvSpPr>
        <p:spPr>
          <a:xfrm flipH="1">
            <a:off x="5295901" y="0"/>
            <a:ext cx="3848110" cy="1219360"/>
          </a:xfrm>
          <a:custGeom>
            <a:avLst/>
            <a:gdLst/>
            <a:ahLst/>
            <a:cxnLst/>
            <a:rect l="l" t="t" r="r" b="b"/>
            <a:pathLst>
              <a:path w="294198" h="130204" extrusionOk="0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17"/>
          <p:cNvSpPr/>
          <p:nvPr/>
        </p:nvSpPr>
        <p:spPr>
          <a:xfrm rot="5400000">
            <a:off x="7269506" y="10558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p17"/>
          <p:cNvSpPr/>
          <p:nvPr/>
        </p:nvSpPr>
        <p:spPr>
          <a:xfrm rot="5400000">
            <a:off x="5917319" y="95579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17"/>
          <p:cNvSpPr/>
          <p:nvPr/>
        </p:nvSpPr>
        <p:spPr>
          <a:xfrm rot="-5400000">
            <a:off x="6612681" y="9031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17"/>
          <p:cNvSpPr/>
          <p:nvPr/>
        </p:nvSpPr>
        <p:spPr>
          <a:xfrm rot="5400000">
            <a:off x="5261106" y="3210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17"/>
          <p:cNvSpPr/>
          <p:nvPr/>
        </p:nvSpPr>
        <p:spPr>
          <a:xfrm rot="-5400000" flipH="1">
            <a:off x="4341681" y="47533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17"/>
          <p:cNvSpPr/>
          <p:nvPr/>
        </p:nvSpPr>
        <p:spPr>
          <a:xfrm rot="5400000" flipH="1">
            <a:off x="5326056" y="43294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17"/>
          <p:cNvSpPr/>
          <p:nvPr/>
        </p:nvSpPr>
        <p:spPr>
          <a:xfrm rot="-5400000" flipH="1">
            <a:off x="7106006" y="3674706"/>
            <a:ext cx="163500" cy="163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2"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20"/>
          <p:cNvSpPr txBox="1">
            <a:spLocks noGrp="1"/>
          </p:cNvSpPr>
          <p:nvPr>
            <p:ph type="title"/>
          </p:nvPr>
        </p:nvSpPr>
        <p:spPr>
          <a:xfrm>
            <a:off x="2129125" y="363275"/>
            <a:ext cx="4885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32" name="Google Shape;332;p20"/>
          <p:cNvSpPr/>
          <p:nvPr/>
        </p:nvSpPr>
        <p:spPr>
          <a:xfrm flipH="1">
            <a:off x="-141518" y="-118290"/>
            <a:ext cx="3204343" cy="1651139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20"/>
          <p:cNvSpPr/>
          <p:nvPr/>
        </p:nvSpPr>
        <p:spPr>
          <a:xfrm rot="10800000" flipH="1">
            <a:off x="-241297" y="-72669"/>
            <a:ext cx="2420522" cy="1034218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20"/>
          <p:cNvSpPr/>
          <p:nvPr/>
        </p:nvSpPr>
        <p:spPr>
          <a:xfrm rot="-10484947">
            <a:off x="-697915" y="-411807"/>
            <a:ext cx="1843431" cy="869285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20"/>
          <p:cNvSpPr/>
          <p:nvPr/>
        </p:nvSpPr>
        <p:spPr>
          <a:xfrm rot="10800000" flipH="1">
            <a:off x="1759263" y="45824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20"/>
          <p:cNvSpPr/>
          <p:nvPr/>
        </p:nvSpPr>
        <p:spPr>
          <a:xfrm rot="10800000" flipH="1">
            <a:off x="869351" y="69715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p20"/>
          <p:cNvSpPr/>
          <p:nvPr/>
        </p:nvSpPr>
        <p:spPr>
          <a:xfrm rot="10800000" flipH="1">
            <a:off x="91151" y="1262334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CUSTOM_11">
    <p:spTree>
      <p:nvGrpSpPr>
        <p:cNvPr id="1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p63"/>
          <p:cNvSpPr txBox="1">
            <a:spLocks noGrp="1"/>
          </p:cNvSpPr>
          <p:nvPr>
            <p:ph type="title"/>
          </p:nvPr>
        </p:nvSpPr>
        <p:spPr>
          <a:xfrm>
            <a:off x="3105950" y="363275"/>
            <a:ext cx="2932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946" name="Google Shape;946;p63"/>
          <p:cNvSpPr txBox="1">
            <a:spLocks noGrp="1"/>
          </p:cNvSpPr>
          <p:nvPr>
            <p:ph type="subTitle" idx="1"/>
          </p:nvPr>
        </p:nvSpPr>
        <p:spPr>
          <a:xfrm>
            <a:off x="760275" y="1535450"/>
            <a:ext cx="20079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947" name="Google Shape;947;p63"/>
          <p:cNvSpPr txBox="1">
            <a:spLocks noGrp="1"/>
          </p:cNvSpPr>
          <p:nvPr>
            <p:ph type="subTitle" idx="2"/>
          </p:nvPr>
        </p:nvSpPr>
        <p:spPr>
          <a:xfrm>
            <a:off x="540000" y="2145400"/>
            <a:ext cx="3834000" cy="233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5080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lvl="1" algn="ctr" rtl="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48" name="Google Shape;948;p63"/>
          <p:cNvSpPr txBox="1">
            <a:spLocks noGrp="1"/>
          </p:cNvSpPr>
          <p:nvPr>
            <p:ph type="subTitle" idx="3"/>
          </p:nvPr>
        </p:nvSpPr>
        <p:spPr>
          <a:xfrm>
            <a:off x="4564200" y="1535450"/>
            <a:ext cx="20079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949" name="Google Shape;949;p63"/>
          <p:cNvSpPr txBox="1">
            <a:spLocks noGrp="1"/>
          </p:cNvSpPr>
          <p:nvPr>
            <p:ph type="subTitle" idx="4"/>
          </p:nvPr>
        </p:nvSpPr>
        <p:spPr>
          <a:xfrm>
            <a:off x="4440600" y="2145400"/>
            <a:ext cx="3834000" cy="233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5080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lvl="1" algn="ctr" rtl="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50" name="Google Shape;950;p63"/>
          <p:cNvSpPr/>
          <p:nvPr/>
        </p:nvSpPr>
        <p:spPr>
          <a:xfrm>
            <a:off x="6082076" y="-118290"/>
            <a:ext cx="3204343" cy="1651139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1" name="Google Shape;951;p63"/>
          <p:cNvSpPr/>
          <p:nvPr/>
        </p:nvSpPr>
        <p:spPr>
          <a:xfrm rot="10800000">
            <a:off x="6965676" y="-72669"/>
            <a:ext cx="2420522" cy="1034218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2" name="Google Shape;952;p63"/>
          <p:cNvSpPr/>
          <p:nvPr/>
        </p:nvSpPr>
        <p:spPr>
          <a:xfrm rot="10484947" flipH="1">
            <a:off x="7999385" y="-411807"/>
            <a:ext cx="1843431" cy="869285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3" name="Google Shape;953;p63"/>
          <p:cNvSpPr/>
          <p:nvPr/>
        </p:nvSpPr>
        <p:spPr>
          <a:xfrm rot="10800000">
            <a:off x="7222138" y="45824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4" name="Google Shape;954;p63"/>
          <p:cNvSpPr/>
          <p:nvPr/>
        </p:nvSpPr>
        <p:spPr>
          <a:xfrm rot="10800000">
            <a:off x="8177150" y="69715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5" name="Google Shape;955;p63"/>
          <p:cNvSpPr/>
          <p:nvPr/>
        </p:nvSpPr>
        <p:spPr>
          <a:xfrm rot="10800000">
            <a:off x="8947925" y="1581934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49">
    <p:spTree>
      <p:nvGrpSpPr>
        <p:cNvPr id="1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p64"/>
          <p:cNvSpPr/>
          <p:nvPr/>
        </p:nvSpPr>
        <p:spPr>
          <a:xfrm rot="10800000">
            <a:off x="2251306" y="-128"/>
            <a:ext cx="4462873" cy="1059925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8" name="Google Shape;958;p64"/>
          <p:cNvSpPr/>
          <p:nvPr/>
        </p:nvSpPr>
        <p:spPr>
          <a:xfrm rot="10799504" flipH="1">
            <a:off x="-6750" y="531"/>
            <a:ext cx="9154265" cy="812300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9" name="Google Shape;959;p64"/>
          <p:cNvSpPr/>
          <p:nvPr/>
        </p:nvSpPr>
        <p:spPr>
          <a:xfrm rot="-10799504">
            <a:off x="236" y="485"/>
            <a:ext cx="9154265" cy="865690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0" name="Google Shape;960;p64"/>
          <p:cNvSpPr/>
          <p:nvPr/>
        </p:nvSpPr>
        <p:spPr>
          <a:xfrm rot="-4555973" flipH="1">
            <a:off x="4908829" y="2657012"/>
            <a:ext cx="1457076" cy="4557441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1" name="Google Shape;961;p64"/>
          <p:cNvSpPr/>
          <p:nvPr/>
        </p:nvSpPr>
        <p:spPr>
          <a:xfrm rot="10800000" flipH="1">
            <a:off x="1" y="4443074"/>
            <a:ext cx="9154264" cy="836745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2" name="Google Shape;962;p64"/>
          <p:cNvSpPr/>
          <p:nvPr/>
        </p:nvSpPr>
        <p:spPr>
          <a:xfrm rot="10800000" flipH="1">
            <a:off x="-6750" y="4366693"/>
            <a:ext cx="9161260" cy="917583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3" name="Google Shape;963;p64"/>
          <p:cNvSpPr/>
          <p:nvPr/>
        </p:nvSpPr>
        <p:spPr>
          <a:xfrm rot="5400000">
            <a:off x="8226781" y="42534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4" name="Google Shape;964;p64"/>
          <p:cNvSpPr/>
          <p:nvPr/>
        </p:nvSpPr>
        <p:spPr>
          <a:xfrm rot="5400000">
            <a:off x="2775969" y="43758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5" name="Google Shape;965;p64"/>
          <p:cNvSpPr/>
          <p:nvPr/>
        </p:nvSpPr>
        <p:spPr>
          <a:xfrm rot="-5400000">
            <a:off x="6531806" y="41548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6" name="Google Shape;966;p64"/>
          <p:cNvSpPr/>
          <p:nvPr/>
        </p:nvSpPr>
        <p:spPr>
          <a:xfrm rot="5400000">
            <a:off x="420981" y="39133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7" name="Google Shape;967;p64"/>
          <p:cNvSpPr/>
          <p:nvPr/>
        </p:nvSpPr>
        <p:spPr>
          <a:xfrm rot="5400000">
            <a:off x="7233206" y="8166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8" name="Google Shape;968;p64"/>
          <p:cNvSpPr/>
          <p:nvPr/>
        </p:nvSpPr>
        <p:spPr>
          <a:xfrm rot="5400000">
            <a:off x="5881019" y="7165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9" name="Google Shape;969;p64"/>
          <p:cNvSpPr/>
          <p:nvPr/>
        </p:nvSpPr>
        <p:spPr>
          <a:xfrm rot="5400000">
            <a:off x="2521581" y="6640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50">
    <p:spTree>
      <p:nvGrpSpPr>
        <p:cNvPr id="1" name="Shape 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1" name="Google Shape;971;p65"/>
          <p:cNvSpPr/>
          <p:nvPr/>
        </p:nvSpPr>
        <p:spPr>
          <a:xfrm rot="10800000" flipH="1">
            <a:off x="1206036" y="4410874"/>
            <a:ext cx="3936983" cy="732774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2" name="Google Shape;972;p65"/>
          <p:cNvSpPr/>
          <p:nvPr/>
        </p:nvSpPr>
        <p:spPr>
          <a:xfrm flipH="1">
            <a:off x="3939637" y="98"/>
            <a:ext cx="5126677" cy="1295929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3" name="Google Shape;973;p65"/>
          <p:cNvSpPr/>
          <p:nvPr/>
        </p:nvSpPr>
        <p:spPr>
          <a:xfrm rot="10800000">
            <a:off x="-1374513" y="4141676"/>
            <a:ext cx="5735030" cy="1001972"/>
          </a:xfrm>
          <a:custGeom>
            <a:avLst/>
            <a:gdLst/>
            <a:ahLst/>
            <a:cxnLst/>
            <a:rect l="l" t="t" r="r" b="b"/>
            <a:pathLst>
              <a:path w="295582" h="107710" extrusionOk="0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4" name="Google Shape;974;p65"/>
          <p:cNvSpPr/>
          <p:nvPr/>
        </p:nvSpPr>
        <p:spPr>
          <a:xfrm rot="10800000" flipH="1">
            <a:off x="5013459" y="204"/>
            <a:ext cx="4130832" cy="1472837"/>
          </a:xfrm>
          <a:custGeom>
            <a:avLst/>
            <a:gdLst/>
            <a:ahLst/>
            <a:cxnLst/>
            <a:rect l="l" t="t" r="r" b="b"/>
            <a:pathLst>
              <a:path w="285673" h="154588" extrusionOk="0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5" name="Google Shape;975;p65"/>
          <p:cNvSpPr/>
          <p:nvPr/>
        </p:nvSpPr>
        <p:spPr>
          <a:xfrm rot="10800000">
            <a:off x="5628786" y="490"/>
            <a:ext cx="3515148" cy="1472658"/>
          </a:xfrm>
          <a:custGeom>
            <a:avLst/>
            <a:gdLst/>
            <a:ahLst/>
            <a:cxnLst/>
            <a:rect l="l" t="t" r="r" b="b"/>
            <a:pathLst>
              <a:path w="305002" h="196093" extrusionOk="0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6" name="Google Shape;976;p65"/>
          <p:cNvSpPr/>
          <p:nvPr/>
        </p:nvSpPr>
        <p:spPr>
          <a:xfrm rot="10800000" flipH="1">
            <a:off x="-77156" y="4263470"/>
            <a:ext cx="3937105" cy="880179"/>
          </a:xfrm>
          <a:custGeom>
            <a:avLst/>
            <a:gdLst/>
            <a:ahLst/>
            <a:cxnLst/>
            <a:rect l="l" t="t" r="r" b="b"/>
            <a:pathLst>
              <a:path w="294198" h="130204" extrusionOk="0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7" name="Google Shape;977;p65"/>
          <p:cNvSpPr/>
          <p:nvPr/>
        </p:nvSpPr>
        <p:spPr>
          <a:xfrm>
            <a:off x="1958250" y="4072025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8" name="Google Shape;978;p65"/>
          <p:cNvSpPr/>
          <p:nvPr/>
        </p:nvSpPr>
        <p:spPr>
          <a:xfrm>
            <a:off x="285300" y="385562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9" name="Google Shape;979;p65"/>
          <p:cNvSpPr/>
          <p:nvPr/>
        </p:nvSpPr>
        <p:spPr>
          <a:xfrm>
            <a:off x="4522800" y="489275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0" name="Google Shape;980;p65"/>
          <p:cNvSpPr/>
          <p:nvPr/>
        </p:nvSpPr>
        <p:spPr>
          <a:xfrm rot="10800000" flipH="1">
            <a:off x="6363775" y="1132525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1" name="Google Shape;981;p65"/>
          <p:cNvSpPr/>
          <p:nvPr/>
        </p:nvSpPr>
        <p:spPr>
          <a:xfrm rot="10800000" flipH="1">
            <a:off x="8271400" y="1341500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2" name="Google Shape;982;p65"/>
          <p:cNvSpPr/>
          <p:nvPr/>
        </p:nvSpPr>
        <p:spPr>
          <a:xfrm rot="10800000" flipH="1">
            <a:off x="4360525" y="3233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51">
    <p:spTree>
      <p:nvGrpSpPr>
        <p:cNvPr id="1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Google Shape;984;p66"/>
          <p:cNvSpPr/>
          <p:nvPr/>
        </p:nvSpPr>
        <p:spPr>
          <a:xfrm rot="-5400000" flipH="1">
            <a:off x="7050252" y="2575411"/>
            <a:ext cx="2443246" cy="93999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5" name="Google Shape;985;p66"/>
          <p:cNvSpPr/>
          <p:nvPr/>
        </p:nvSpPr>
        <p:spPr>
          <a:xfrm rot="-5399497">
            <a:off x="6325430" y="1701197"/>
            <a:ext cx="4515337" cy="1121168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6" name="Google Shape;986;p66"/>
          <p:cNvSpPr/>
          <p:nvPr/>
        </p:nvSpPr>
        <p:spPr>
          <a:xfrm rot="-5400440" flipH="1">
            <a:off x="5965428" y="1974301"/>
            <a:ext cx="5161707" cy="1194801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7" name="Google Shape;987;p66"/>
          <p:cNvSpPr/>
          <p:nvPr/>
        </p:nvSpPr>
        <p:spPr>
          <a:xfrm rot="-5400000">
            <a:off x="-1791843" y="1811847"/>
            <a:ext cx="5127422" cy="1543736"/>
          </a:xfrm>
          <a:custGeom>
            <a:avLst/>
            <a:gdLst/>
            <a:ahLst/>
            <a:cxnLst/>
            <a:rect l="l" t="t" r="r" b="b"/>
            <a:pathLst>
              <a:path w="246008" h="61867" extrusionOk="0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8" name="Google Shape;988;p66"/>
          <p:cNvSpPr/>
          <p:nvPr/>
        </p:nvSpPr>
        <p:spPr>
          <a:xfrm rot="-5400000">
            <a:off x="-1926425" y="1930649"/>
            <a:ext cx="5143202" cy="1290352"/>
          </a:xfrm>
          <a:custGeom>
            <a:avLst/>
            <a:gdLst/>
            <a:ahLst/>
            <a:cxnLst/>
            <a:rect l="l" t="t" r="r" b="b"/>
            <a:pathLst>
              <a:path w="264364" h="61984" extrusionOk="0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9" name="Google Shape;989;p66"/>
          <p:cNvSpPr/>
          <p:nvPr/>
        </p:nvSpPr>
        <p:spPr>
          <a:xfrm rot="-5400000" flipH="1">
            <a:off x="-1877527" y="1881640"/>
            <a:ext cx="5143337" cy="1388283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0" name="Google Shape;990;p66"/>
          <p:cNvSpPr/>
          <p:nvPr/>
        </p:nvSpPr>
        <p:spPr>
          <a:xfrm>
            <a:off x="1104550" y="271030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1" name="Google Shape;991;p66"/>
          <p:cNvSpPr/>
          <p:nvPr/>
        </p:nvSpPr>
        <p:spPr>
          <a:xfrm>
            <a:off x="1553300" y="345255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2" name="Google Shape;992;p66"/>
          <p:cNvSpPr/>
          <p:nvPr/>
        </p:nvSpPr>
        <p:spPr>
          <a:xfrm>
            <a:off x="804350" y="105132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3" name="Google Shape;993;p66"/>
          <p:cNvSpPr/>
          <p:nvPr/>
        </p:nvSpPr>
        <p:spPr>
          <a:xfrm>
            <a:off x="1169650" y="416832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4" name="Google Shape;994;p66"/>
          <p:cNvSpPr/>
          <p:nvPr/>
        </p:nvSpPr>
        <p:spPr>
          <a:xfrm>
            <a:off x="1520738" y="71690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5" name="Google Shape;995;p66"/>
          <p:cNvSpPr/>
          <p:nvPr/>
        </p:nvSpPr>
        <p:spPr>
          <a:xfrm rot="10800000" flipH="1">
            <a:off x="8332050" y="1975150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6" name="Google Shape;996;p66"/>
          <p:cNvSpPr/>
          <p:nvPr/>
        </p:nvSpPr>
        <p:spPr>
          <a:xfrm rot="10800000" flipH="1">
            <a:off x="7695850" y="10064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7" name="Google Shape;997;p66"/>
          <p:cNvSpPr/>
          <p:nvPr/>
        </p:nvSpPr>
        <p:spPr>
          <a:xfrm rot="10800000" flipH="1">
            <a:off x="7794238" y="449200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52">
    <p:spTree>
      <p:nvGrpSpPr>
        <p:cNvPr id="1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p67"/>
          <p:cNvSpPr/>
          <p:nvPr/>
        </p:nvSpPr>
        <p:spPr>
          <a:xfrm rot="-5911893" flipH="1">
            <a:off x="-358275" y="-757650"/>
            <a:ext cx="1679785" cy="2039064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0" name="Google Shape;1000;p67"/>
          <p:cNvSpPr/>
          <p:nvPr/>
        </p:nvSpPr>
        <p:spPr>
          <a:xfrm rot="-515846" flipH="1">
            <a:off x="-1764995" y="-321140"/>
            <a:ext cx="4858752" cy="984749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1" name="Google Shape;1001;p67"/>
          <p:cNvSpPr/>
          <p:nvPr/>
        </p:nvSpPr>
        <p:spPr>
          <a:xfrm flipH="1">
            <a:off x="-1788061" y="-312190"/>
            <a:ext cx="4906095" cy="1060078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2" name="Google Shape;1002;p67"/>
          <p:cNvSpPr/>
          <p:nvPr/>
        </p:nvSpPr>
        <p:spPr>
          <a:xfrm rot="4888107" flipH="1">
            <a:off x="1137128" y="4138487"/>
            <a:ext cx="1679785" cy="2039064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3" name="Google Shape;1003;p67"/>
          <p:cNvSpPr/>
          <p:nvPr/>
        </p:nvSpPr>
        <p:spPr>
          <a:xfrm rot="-9922098" flipH="1">
            <a:off x="-1214868" y="4347472"/>
            <a:ext cx="4858620" cy="984751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4" name="Google Shape;1004;p67"/>
          <p:cNvSpPr/>
          <p:nvPr/>
        </p:nvSpPr>
        <p:spPr>
          <a:xfrm rot="-10346708" flipH="1">
            <a:off x="-752392" y="4478612"/>
            <a:ext cx="4905724" cy="1060054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5" name="Google Shape;1005;p67"/>
          <p:cNvSpPr/>
          <p:nvPr/>
        </p:nvSpPr>
        <p:spPr>
          <a:xfrm rot="5400000">
            <a:off x="1196981" y="8440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6" name="Google Shape;1006;p67"/>
          <p:cNvSpPr/>
          <p:nvPr/>
        </p:nvSpPr>
        <p:spPr>
          <a:xfrm rot="5400000">
            <a:off x="1196219" y="44671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7" name="Google Shape;1007;p67"/>
          <p:cNvSpPr/>
          <p:nvPr/>
        </p:nvSpPr>
        <p:spPr>
          <a:xfrm rot="-5400000">
            <a:off x="540156" y="6913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8" name="Google Shape;1008;p67"/>
          <p:cNvSpPr/>
          <p:nvPr/>
        </p:nvSpPr>
        <p:spPr>
          <a:xfrm rot="5400000">
            <a:off x="540006" y="38324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40000" y="1152475"/>
            <a:ext cx="806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8" r:id="rId1"/>
    <p:sldLayoutId id="2147483662" r:id="rId2"/>
    <p:sldLayoutId id="2147483663" r:id="rId3"/>
    <p:sldLayoutId id="2147483666" r:id="rId4"/>
    <p:sldLayoutId id="2147483709" r:id="rId5"/>
    <p:sldLayoutId id="2147483710" r:id="rId6"/>
    <p:sldLayoutId id="2147483711" r:id="rId7"/>
    <p:sldLayoutId id="2147483712" r:id="rId8"/>
    <p:sldLayoutId id="2147483713" r:id="rId9"/>
    <p:sldLayoutId id="2147483714" r:id="rId10"/>
    <p:sldLayoutId id="2147483719" r:id="rId11"/>
    <p:sldLayoutId id="214748372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7.jpe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71;p27">
            <a:extLst>
              <a:ext uri="{FF2B5EF4-FFF2-40B4-BE49-F238E27FC236}">
                <a16:creationId xmlns:a16="http://schemas.microsoft.com/office/drawing/2014/main" id="{663F4B21-0833-7C6B-01CC-E97D15C23C75}"/>
              </a:ext>
            </a:extLst>
          </p:cNvPr>
          <p:cNvSpPr txBox="1">
            <a:spLocks/>
          </p:cNvSpPr>
          <p:nvPr/>
        </p:nvSpPr>
        <p:spPr>
          <a:xfrm>
            <a:off x="3328937" y="1169881"/>
            <a:ext cx="3077592" cy="6144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Josefin Sans"/>
              <a:buNone/>
              <a:defRPr sz="24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R="0"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Josefin Sans"/>
              <a:buNone/>
              <a:defRPr sz="24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Josefin Sans"/>
              <a:buNone/>
              <a:defRPr sz="24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Josefin Sans"/>
              <a:buNone/>
              <a:defRPr sz="24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Josefin Sans"/>
              <a:buNone/>
              <a:defRPr sz="24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Josefin Sans"/>
              <a:buNone/>
              <a:defRPr sz="24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Josefin Sans"/>
              <a:buNone/>
              <a:defRPr sz="24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Josefin Sans"/>
              <a:buNone/>
              <a:defRPr sz="24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Josefin Sans"/>
              <a:buNone/>
              <a:defRPr sz="24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algn="l"/>
            <a:r>
              <a:rPr lang="en-US" sz="3600" dirty="0">
                <a:solidFill>
                  <a:srgbClr val="113F4C"/>
                </a:solidFill>
                <a:latin typeface="Playfair Display" panose="00000500000000000000" pitchFamily="2" charset="0"/>
              </a:rPr>
              <a:t>X-</a:t>
            </a:r>
            <a:r>
              <a:rPr lang="en-US" sz="3600" dirty="0" err="1">
                <a:solidFill>
                  <a:srgbClr val="113F4C"/>
                </a:solidFill>
                <a:latin typeface="Playfair Display" panose="00000500000000000000" pitchFamily="2" charset="0"/>
              </a:rPr>
              <a:t>Reporto</a:t>
            </a:r>
            <a:endParaRPr lang="en-US" sz="3600" dirty="0">
              <a:solidFill>
                <a:srgbClr val="113F4C"/>
              </a:solidFill>
              <a:latin typeface="Playfair Display" panose="00000500000000000000" pitchFamily="2" charset="0"/>
            </a:endParaRPr>
          </a:p>
        </p:txBody>
      </p:sp>
      <p:pic>
        <p:nvPicPr>
          <p:cNvPr id="13" name="Picture 12" descr="A poster of a x-ray of a rib cage&#10;&#10;Description automatically generated">
            <a:extLst>
              <a:ext uri="{FF2B5EF4-FFF2-40B4-BE49-F238E27FC236}">
                <a16:creationId xmlns:a16="http://schemas.microsoft.com/office/drawing/2014/main" id="{C8C9912D-C8BA-C9AE-01EB-C43DF86243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534" y="982114"/>
            <a:ext cx="2738403" cy="343819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DA347C2-1EAF-952A-8B75-A3A652015EB2}"/>
              </a:ext>
            </a:extLst>
          </p:cNvPr>
          <p:cNvSpPr/>
          <p:nvPr/>
        </p:nvSpPr>
        <p:spPr>
          <a:xfrm>
            <a:off x="1200378" y="1242744"/>
            <a:ext cx="1244600" cy="2869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Google Shape;232;p32">
            <a:extLst>
              <a:ext uri="{FF2B5EF4-FFF2-40B4-BE49-F238E27FC236}">
                <a16:creationId xmlns:a16="http://schemas.microsoft.com/office/drawing/2014/main" id="{877CC397-DD52-E147-0C7A-7F49B4BBE5E8}"/>
              </a:ext>
            </a:extLst>
          </p:cNvPr>
          <p:cNvSpPr txBox="1">
            <a:spLocks/>
          </p:cNvSpPr>
          <p:nvPr/>
        </p:nvSpPr>
        <p:spPr>
          <a:xfrm>
            <a:off x="3429718" y="1784359"/>
            <a:ext cx="4770693" cy="297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indent="0">
              <a:lnSpc>
                <a:spcPct val="150000"/>
              </a:lnSpc>
            </a:pPr>
            <a:r>
              <a:rPr lang="en-US" sz="2000" dirty="0"/>
              <a:t>Supervisor:</a:t>
            </a:r>
            <a:r>
              <a:rPr lang="en-US" sz="2000" b="0" dirty="0"/>
              <a:t> Dr. Yahia Zakaria</a:t>
            </a:r>
          </a:p>
          <a:p>
            <a:pPr marL="0" indent="0">
              <a:lnSpc>
                <a:spcPct val="150000"/>
              </a:lnSpc>
            </a:pPr>
            <a:r>
              <a:rPr lang="en-US" sz="2000" dirty="0">
                <a:solidFill>
                  <a:schemeClr val="dk1"/>
                </a:solidFill>
              </a:rPr>
              <a:t>Presented by</a:t>
            </a:r>
            <a:r>
              <a:rPr lang="en-US" sz="2000" dirty="0"/>
              <a:t>:</a:t>
            </a:r>
            <a:endParaRPr lang="en-US" sz="2000" dirty="0">
              <a:solidFill>
                <a:schemeClr val="dk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dk1"/>
                </a:solidFill>
              </a:rPr>
              <a:t>Ahmed Hosny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dirty="0"/>
              <a:t>Ahmed Sabry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dk1"/>
                </a:solidFill>
              </a:rPr>
              <a:t>Basma Elhoseny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dirty="0"/>
              <a:t>Zeinab Moawad</a:t>
            </a:r>
          </a:p>
        </p:txBody>
      </p:sp>
    </p:spTree>
    <p:extLst>
      <p:ext uri="{BB962C8B-B14F-4D97-AF65-F5344CB8AC3E}">
        <p14:creationId xmlns:p14="http://schemas.microsoft.com/office/powerpoint/2010/main" val="11083664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p81"/>
          <p:cNvSpPr txBox="1">
            <a:spLocks noGrp="1"/>
          </p:cNvSpPr>
          <p:nvPr>
            <p:ph type="title"/>
          </p:nvPr>
        </p:nvSpPr>
        <p:spPr>
          <a:xfrm>
            <a:off x="709999" y="2261338"/>
            <a:ext cx="7158653" cy="8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Our Tool</a:t>
            </a:r>
            <a:endParaRPr dirty="0"/>
          </a:p>
        </p:txBody>
      </p:sp>
      <p:sp>
        <p:nvSpPr>
          <p:cNvPr id="1104" name="Google Shape;1104;p81"/>
          <p:cNvSpPr txBox="1">
            <a:spLocks noGrp="1"/>
          </p:cNvSpPr>
          <p:nvPr>
            <p:ph type="title" idx="2"/>
          </p:nvPr>
        </p:nvSpPr>
        <p:spPr>
          <a:xfrm>
            <a:off x="710000" y="1164675"/>
            <a:ext cx="2932800" cy="9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pic>
        <p:nvPicPr>
          <p:cNvPr id="5" name="Picture 4" descr="Hands holding a tablet with a medical interface&#10;&#10;Description automatically generated">
            <a:extLst>
              <a:ext uri="{FF2B5EF4-FFF2-40B4-BE49-F238E27FC236}">
                <a16:creationId xmlns:a16="http://schemas.microsoft.com/office/drawing/2014/main" id="{8D682888-1C3A-CDDF-E667-CF6A1B6D66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999" y="3129469"/>
            <a:ext cx="2730244" cy="185656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AE47E18-D23A-22DB-7630-A292980DCEF5}"/>
              </a:ext>
            </a:extLst>
          </p:cNvPr>
          <p:cNvSpPr/>
          <p:nvPr/>
        </p:nvSpPr>
        <p:spPr>
          <a:xfrm>
            <a:off x="1543987" y="4467069"/>
            <a:ext cx="1019331" cy="3522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5026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9"/>
          <p:cNvSpPr txBox="1">
            <a:spLocks noGrp="1"/>
          </p:cNvSpPr>
          <p:nvPr>
            <p:ph type="title"/>
          </p:nvPr>
        </p:nvSpPr>
        <p:spPr>
          <a:xfrm>
            <a:off x="1612290" y="464802"/>
            <a:ext cx="4885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113F4C"/>
                </a:solidFill>
              </a:rPr>
              <a:t>Our Tool</a:t>
            </a:r>
            <a:endParaRPr dirty="0">
              <a:solidFill>
                <a:srgbClr val="113F4C"/>
              </a:solidFill>
            </a:endParaRPr>
          </a:p>
        </p:txBody>
      </p:sp>
      <p:sp>
        <p:nvSpPr>
          <p:cNvPr id="19" name="Google Shape;188;p29">
            <a:extLst>
              <a:ext uri="{FF2B5EF4-FFF2-40B4-BE49-F238E27FC236}">
                <a16:creationId xmlns:a16="http://schemas.microsoft.com/office/drawing/2014/main" id="{5A695CC5-F4DB-967F-C86F-C0CD2D0DE238}"/>
              </a:ext>
            </a:extLst>
          </p:cNvPr>
          <p:cNvSpPr txBox="1">
            <a:spLocks/>
          </p:cNvSpPr>
          <p:nvPr/>
        </p:nvSpPr>
        <p:spPr>
          <a:xfrm>
            <a:off x="653822" y="2513401"/>
            <a:ext cx="2991074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algn="l"/>
            <a:r>
              <a:rPr lang="en-US" sz="2400" dirty="0">
                <a:solidFill>
                  <a:srgbClr val="113F4C"/>
                </a:solidFill>
              </a:rPr>
              <a:t>Features:</a:t>
            </a:r>
          </a:p>
        </p:txBody>
      </p:sp>
      <p:sp>
        <p:nvSpPr>
          <p:cNvPr id="20" name="Google Shape;232;p32">
            <a:extLst>
              <a:ext uri="{FF2B5EF4-FFF2-40B4-BE49-F238E27FC236}">
                <a16:creationId xmlns:a16="http://schemas.microsoft.com/office/drawing/2014/main" id="{EB968CDD-EF66-EDFA-2757-25ED1B1A8D6B}"/>
              </a:ext>
            </a:extLst>
          </p:cNvPr>
          <p:cNvSpPr txBox="1">
            <a:spLocks/>
          </p:cNvSpPr>
          <p:nvPr/>
        </p:nvSpPr>
        <p:spPr>
          <a:xfrm>
            <a:off x="606896" y="1299355"/>
            <a:ext cx="5150629" cy="758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dirty="0"/>
              <a:t>AI-Solution to automatically diagnose chest x-ray and report generation.</a:t>
            </a:r>
          </a:p>
        </p:txBody>
      </p:sp>
      <p:sp>
        <p:nvSpPr>
          <p:cNvPr id="21" name="Google Shape;232;p32">
            <a:extLst>
              <a:ext uri="{FF2B5EF4-FFF2-40B4-BE49-F238E27FC236}">
                <a16:creationId xmlns:a16="http://schemas.microsoft.com/office/drawing/2014/main" id="{45D20F87-B62D-23AD-761F-5F1CA76E817C}"/>
              </a:ext>
            </a:extLst>
          </p:cNvPr>
          <p:cNvSpPr txBox="1">
            <a:spLocks/>
          </p:cNvSpPr>
          <p:nvPr/>
        </p:nvSpPr>
        <p:spPr>
          <a:xfrm>
            <a:off x="653822" y="3120889"/>
            <a:ext cx="4535666" cy="1468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dirty="0"/>
              <a:t>Noisy X-ray Enhancement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dirty="0"/>
              <a:t>Region Based Report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dirty="0"/>
              <a:t>Initial Complete Report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dirty="0"/>
              <a:t>Region Annotation and Text Editing</a:t>
            </a:r>
          </a:p>
        </p:txBody>
      </p:sp>
      <p:pic>
        <p:nvPicPr>
          <p:cNvPr id="2" name="Picture 1" descr="A poster of a x-ray of a rib cage&#10;&#10;Description automatically generated">
            <a:extLst>
              <a:ext uri="{FF2B5EF4-FFF2-40B4-BE49-F238E27FC236}">
                <a16:creationId xmlns:a16="http://schemas.microsoft.com/office/drawing/2014/main" id="{0AD1184A-1A16-E110-20E9-7039A9C562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9979" y="1562496"/>
            <a:ext cx="2161720" cy="2714141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9"/>
          <p:cNvSpPr txBox="1">
            <a:spLocks noGrp="1"/>
          </p:cNvSpPr>
          <p:nvPr>
            <p:ph type="title"/>
          </p:nvPr>
        </p:nvSpPr>
        <p:spPr>
          <a:xfrm>
            <a:off x="614122" y="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X-</a:t>
            </a:r>
            <a:r>
              <a:rPr lang="en-US" dirty="0" err="1"/>
              <a:t>Reporto</a:t>
            </a:r>
            <a:endParaRPr dirty="0"/>
          </a:p>
        </p:txBody>
      </p:sp>
      <p:pic>
        <p:nvPicPr>
          <p:cNvPr id="2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C620150D-0EF1-A573-E6DC-A63209C6DD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1410" y="737506"/>
            <a:ext cx="6501180" cy="4230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0362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9"/>
          <p:cNvSpPr txBox="1">
            <a:spLocks noGrp="1"/>
          </p:cNvSpPr>
          <p:nvPr>
            <p:ph type="title"/>
          </p:nvPr>
        </p:nvSpPr>
        <p:spPr>
          <a:xfrm>
            <a:off x="614122" y="35143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X-</a:t>
            </a:r>
            <a:r>
              <a:rPr lang="en-US" dirty="0" err="1"/>
              <a:t>Reporto</a:t>
            </a:r>
            <a:endParaRPr dirty="0"/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467CF2BD-890A-6E8A-5CEB-AE9E85D874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1151" y="1272206"/>
            <a:ext cx="5330142" cy="3468757"/>
          </a:xfrm>
          <a:prstGeom prst="rect">
            <a:avLst/>
          </a:prstGeom>
        </p:spPr>
      </p:pic>
      <p:sp>
        <p:nvSpPr>
          <p:cNvPr id="7" name="Google Shape;188;p29">
            <a:extLst>
              <a:ext uri="{FF2B5EF4-FFF2-40B4-BE49-F238E27FC236}">
                <a16:creationId xmlns:a16="http://schemas.microsoft.com/office/drawing/2014/main" id="{CA50E6F9-405C-6728-F3EB-550D16F2D0D7}"/>
              </a:ext>
            </a:extLst>
          </p:cNvPr>
          <p:cNvSpPr txBox="1">
            <a:spLocks/>
          </p:cNvSpPr>
          <p:nvPr/>
        </p:nvSpPr>
        <p:spPr>
          <a:xfrm>
            <a:off x="212707" y="1884251"/>
            <a:ext cx="3246384" cy="687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algn="l"/>
            <a:r>
              <a:rPr lang="en-US" sz="2400" dirty="0">
                <a:solidFill>
                  <a:srgbClr val="113F4C"/>
                </a:solidFill>
              </a:rPr>
              <a:t>Modes of Operation:</a:t>
            </a:r>
          </a:p>
        </p:txBody>
      </p:sp>
      <p:sp>
        <p:nvSpPr>
          <p:cNvPr id="8" name="Google Shape;188;p29">
            <a:extLst>
              <a:ext uri="{FF2B5EF4-FFF2-40B4-BE49-F238E27FC236}">
                <a16:creationId xmlns:a16="http://schemas.microsoft.com/office/drawing/2014/main" id="{1768A408-1638-AF4C-B265-A77B84417292}"/>
              </a:ext>
            </a:extLst>
          </p:cNvPr>
          <p:cNvSpPr txBox="1">
            <a:spLocks/>
          </p:cNvSpPr>
          <p:nvPr/>
        </p:nvSpPr>
        <p:spPr>
          <a:xfrm>
            <a:off x="216360" y="2571750"/>
            <a:ext cx="3313761" cy="1473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dirty="0"/>
              <a:t>Full radiology report</a:t>
            </a:r>
          </a:p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dirty="0"/>
              <a:t>Anatomy-based sentence generation</a:t>
            </a:r>
            <a:endParaRPr lang="en-US" sz="1800" b="0" dirty="0">
              <a:solidFill>
                <a:srgbClr val="113F4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66247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0421;p158">
            <a:extLst>
              <a:ext uri="{FF2B5EF4-FFF2-40B4-BE49-F238E27FC236}">
                <a16:creationId xmlns:a16="http://schemas.microsoft.com/office/drawing/2014/main" id="{8E835ECA-635C-7550-FDD4-CF25B53B387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48350" y="59227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13F4C"/>
                </a:solidFill>
              </a:rPr>
              <a:t>Overview</a:t>
            </a:r>
            <a:endParaRPr dirty="0">
              <a:solidFill>
                <a:srgbClr val="113F4C"/>
              </a:solidFill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56C7718-9901-C681-D6B4-B7143CF9B5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6711539"/>
              </p:ext>
            </p:extLst>
          </p:nvPr>
        </p:nvGraphicFramePr>
        <p:xfrm>
          <a:off x="872067" y="1254873"/>
          <a:ext cx="6837558" cy="3756346"/>
        </p:xfrm>
        <a:graphic>
          <a:graphicData uri="http://schemas.openxmlformats.org/drawingml/2006/table">
            <a:tbl>
              <a:tblPr firstRow="1" bandRow="1">
                <a:tableStyleId>{4273D31E-D9B8-4681-968D-7A933101B9F9}</a:tableStyleId>
              </a:tblPr>
              <a:tblGrid>
                <a:gridCol w="1485789">
                  <a:extLst>
                    <a:ext uri="{9D8B030D-6E8A-4147-A177-3AD203B41FA5}">
                      <a16:colId xmlns:a16="http://schemas.microsoft.com/office/drawing/2014/main" val="296606540"/>
                    </a:ext>
                  </a:extLst>
                </a:gridCol>
                <a:gridCol w="1524730">
                  <a:extLst>
                    <a:ext uri="{9D8B030D-6E8A-4147-A177-3AD203B41FA5}">
                      <a16:colId xmlns:a16="http://schemas.microsoft.com/office/drawing/2014/main" val="3116868999"/>
                    </a:ext>
                  </a:extLst>
                </a:gridCol>
                <a:gridCol w="1844281">
                  <a:extLst>
                    <a:ext uri="{9D8B030D-6E8A-4147-A177-3AD203B41FA5}">
                      <a16:colId xmlns:a16="http://schemas.microsoft.com/office/drawing/2014/main" val="2808872323"/>
                    </a:ext>
                  </a:extLst>
                </a:gridCol>
                <a:gridCol w="1982758">
                  <a:extLst>
                    <a:ext uri="{9D8B030D-6E8A-4147-A177-3AD203B41FA5}">
                      <a16:colId xmlns:a16="http://schemas.microsoft.com/office/drawing/2014/main" val="3365755866"/>
                    </a:ext>
                  </a:extLst>
                </a:gridCol>
              </a:tblGrid>
              <a:tr h="1204846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endParaRPr lang="en-US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45977651"/>
                  </a:ext>
                </a:extLst>
              </a:tr>
              <a:tr h="565885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AI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57917585"/>
                  </a:ext>
                </a:extLst>
              </a:tr>
              <a:tr h="565885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Aid Level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HIGH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MEDUIM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LOW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49364639"/>
                  </a:ext>
                </a:extLst>
              </a:tr>
              <a:tr h="565885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Editing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03064586"/>
                  </a:ext>
                </a:extLst>
              </a:tr>
              <a:tr h="85384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dirty="0"/>
                        <a:t>Denoising Image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10682756"/>
                  </a:ext>
                </a:extLst>
              </a:tr>
            </a:tbl>
          </a:graphicData>
        </a:graphic>
      </p:graphicFrame>
      <p:pic>
        <p:nvPicPr>
          <p:cNvPr id="2" name="Picture 1" descr="A poster of a x-ray of a rib cage&#10;&#10;Description automatically generated">
            <a:extLst>
              <a:ext uri="{FF2B5EF4-FFF2-40B4-BE49-F238E27FC236}">
                <a16:creationId xmlns:a16="http://schemas.microsoft.com/office/drawing/2014/main" id="{CB423C53-2896-9E60-7197-FC28332A68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8381" y="1254873"/>
            <a:ext cx="869121" cy="109122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4D659AD-BA0A-0634-0556-DD1EEFC379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75469" y="1508598"/>
            <a:ext cx="1324160" cy="60015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3C86B5E-47DD-436E-FDBB-69E4E75F87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3702" y="1599503"/>
            <a:ext cx="1785223" cy="407860"/>
          </a:xfrm>
          <a:prstGeom prst="rect">
            <a:avLst/>
          </a:prstGeom>
        </p:spPr>
      </p:pic>
      <p:pic>
        <p:nvPicPr>
          <p:cNvPr id="1026" name="Picture 2" descr="Yes no green and red icon Royalty Free Vector Image">
            <a:extLst>
              <a:ext uri="{FF2B5EF4-FFF2-40B4-BE49-F238E27FC236}">
                <a16:creationId xmlns:a16="http://schemas.microsoft.com/office/drawing/2014/main" id="{B57E6E6B-1C4C-1D7A-3054-91692FC00BE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3" t="22276" r="48121" b="27729"/>
          <a:stretch/>
        </p:blipFill>
        <p:spPr bwMode="auto">
          <a:xfrm>
            <a:off x="2872923" y="2472483"/>
            <a:ext cx="501595" cy="538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Yes no green and red icon Royalty Free Vector Image">
            <a:extLst>
              <a:ext uri="{FF2B5EF4-FFF2-40B4-BE49-F238E27FC236}">
                <a16:creationId xmlns:a16="http://schemas.microsoft.com/office/drawing/2014/main" id="{6C03105C-0B6F-ED93-7E2F-FB609B468F8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3" t="22276" r="48121" b="27729"/>
          <a:stretch/>
        </p:blipFill>
        <p:spPr bwMode="auto">
          <a:xfrm>
            <a:off x="2881388" y="4281939"/>
            <a:ext cx="501595" cy="538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Yes no green and red icon Royalty Free Vector Image">
            <a:extLst>
              <a:ext uri="{FF2B5EF4-FFF2-40B4-BE49-F238E27FC236}">
                <a16:creationId xmlns:a16="http://schemas.microsoft.com/office/drawing/2014/main" id="{C5B14658-8899-897A-D6C4-DE62F9CCC8E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965" t="24397" r="2000" b="30628"/>
          <a:stretch/>
        </p:blipFill>
        <p:spPr bwMode="auto">
          <a:xfrm>
            <a:off x="4597398" y="4326823"/>
            <a:ext cx="412707" cy="4552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Yes no green and red icon Royalty Free Vector Image">
            <a:extLst>
              <a:ext uri="{FF2B5EF4-FFF2-40B4-BE49-F238E27FC236}">
                <a16:creationId xmlns:a16="http://schemas.microsoft.com/office/drawing/2014/main" id="{57811C2D-F673-8293-BC60-0D552209BD1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965" t="24397" r="2000" b="30628"/>
          <a:stretch/>
        </p:blipFill>
        <p:spPr bwMode="auto">
          <a:xfrm>
            <a:off x="6491207" y="4323561"/>
            <a:ext cx="412707" cy="4552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4" descr="Yes no green and red icon Royalty Free Vector Image">
            <a:extLst>
              <a:ext uri="{FF2B5EF4-FFF2-40B4-BE49-F238E27FC236}">
                <a16:creationId xmlns:a16="http://schemas.microsoft.com/office/drawing/2014/main" id="{424BA57F-B2E9-4C08-5D06-A583EE1D12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965" t="24397" r="2000" b="30628"/>
          <a:stretch/>
        </p:blipFill>
        <p:spPr bwMode="auto">
          <a:xfrm>
            <a:off x="6491207" y="2520386"/>
            <a:ext cx="412707" cy="4552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Yes no green and red icon Royalty Free Vector Image">
            <a:extLst>
              <a:ext uri="{FF2B5EF4-FFF2-40B4-BE49-F238E27FC236}">
                <a16:creationId xmlns:a16="http://schemas.microsoft.com/office/drawing/2014/main" id="{A8E0E340-8A94-386A-F8BE-73BEB15CAEC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3" t="22276" r="48121" b="27729"/>
          <a:stretch/>
        </p:blipFill>
        <p:spPr bwMode="auto">
          <a:xfrm>
            <a:off x="4568343" y="2466619"/>
            <a:ext cx="501595" cy="538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Yes no green and red icon Royalty Free Vector Image">
            <a:extLst>
              <a:ext uri="{FF2B5EF4-FFF2-40B4-BE49-F238E27FC236}">
                <a16:creationId xmlns:a16="http://schemas.microsoft.com/office/drawing/2014/main" id="{B8CC1440-CFE1-F434-C689-15E9C3FBDA7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3" t="22276" r="48121" b="27729"/>
          <a:stretch/>
        </p:blipFill>
        <p:spPr bwMode="auto">
          <a:xfrm>
            <a:off x="2881387" y="3601145"/>
            <a:ext cx="501595" cy="538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Yes no green and red icon Royalty Free Vector Image">
            <a:extLst>
              <a:ext uri="{FF2B5EF4-FFF2-40B4-BE49-F238E27FC236}">
                <a16:creationId xmlns:a16="http://schemas.microsoft.com/office/drawing/2014/main" id="{2858E0F8-32EB-1D62-7A2C-60FF12260C6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3" t="22276" r="48121" b="27729"/>
          <a:stretch/>
        </p:blipFill>
        <p:spPr bwMode="auto">
          <a:xfrm>
            <a:off x="4597398" y="3608137"/>
            <a:ext cx="501595" cy="538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Yes no green and red icon Royalty Free Vector Image">
            <a:extLst>
              <a:ext uri="{FF2B5EF4-FFF2-40B4-BE49-F238E27FC236}">
                <a16:creationId xmlns:a16="http://schemas.microsoft.com/office/drawing/2014/main" id="{77FEB7EF-EA3E-705C-5EF9-2536392D866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3" t="22276" r="48121" b="27729"/>
          <a:stretch/>
        </p:blipFill>
        <p:spPr bwMode="auto">
          <a:xfrm>
            <a:off x="6446762" y="3601144"/>
            <a:ext cx="501595" cy="538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64766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28"/>
          <p:cNvSpPr txBox="1">
            <a:spLocks noGrp="1"/>
          </p:cNvSpPr>
          <p:nvPr>
            <p:ph type="title"/>
          </p:nvPr>
        </p:nvSpPr>
        <p:spPr>
          <a:xfrm>
            <a:off x="709999" y="2261338"/>
            <a:ext cx="7158653" cy="82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/>
              <a:t>Modules</a:t>
            </a:r>
            <a:endParaRPr/>
          </a:p>
        </p:txBody>
      </p:sp>
      <p:sp>
        <p:nvSpPr>
          <p:cNvPr id="363" name="Google Shape;363;p28"/>
          <p:cNvSpPr txBox="1">
            <a:spLocks noGrp="1"/>
          </p:cNvSpPr>
          <p:nvPr>
            <p:ph type="title" idx="2"/>
          </p:nvPr>
        </p:nvSpPr>
        <p:spPr>
          <a:xfrm>
            <a:off x="710000" y="1164675"/>
            <a:ext cx="2932800" cy="97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-US"/>
              <a:t>05</a:t>
            </a:r>
            <a:endParaRPr/>
          </a:p>
        </p:txBody>
      </p:sp>
      <p:sp>
        <p:nvSpPr>
          <p:cNvPr id="364" name="Google Shape;364;p28"/>
          <p:cNvSpPr/>
          <p:nvPr/>
        </p:nvSpPr>
        <p:spPr>
          <a:xfrm>
            <a:off x="1543987" y="4467069"/>
            <a:ext cx="1019331" cy="3522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65" name="Google Shape;365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782" y="3199333"/>
            <a:ext cx="2230605" cy="17692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0" name="Google Shape;370;p29"/>
          <p:cNvPicPr preferRelativeResize="0"/>
          <p:nvPr/>
        </p:nvPicPr>
        <p:blipFill rotWithShape="1">
          <a:blip r:embed="rId3">
            <a:alphaModFix/>
          </a:blip>
          <a:srcRect t="5811"/>
          <a:stretch/>
        </p:blipFill>
        <p:spPr>
          <a:xfrm>
            <a:off x="2268190" y="597140"/>
            <a:ext cx="4619993" cy="4228745"/>
          </a:xfrm>
          <a:prstGeom prst="rect">
            <a:avLst/>
          </a:prstGeom>
          <a:noFill/>
          <a:ln>
            <a:noFill/>
          </a:ln>
        </p:spPr>
      </p:pic>
      <p:sp>
        <p:nvSpPr>
          <p:cNvPr id="371" name="Google Shape;371;p29"/>
          <p:cNvSpPr txBox="1">
            <a:spLocks noGrp="1"/>
          </p:cNvSpPr>
          <p:nvPr>
            <p:ph type="title"/>
          </p:nvPr>
        </p:nvSpPr>
        <p:spPr>
          <a:xfrm>
            <a:off x="1990010" y="119805"/>
            <a:ext cx="4885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US">
                <a:solidFill>
                  <a:srgbClr val="113F4C"/>
                </a:solidFill>
              </a:rPr>
              <a:t>Flow Diagram</a:t>
            </a:r>
            <a:endParaRPr>
              <a:solidFill>
                <a:srgbClr val="113F4C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0"/>
          <p:cNvSpPr/>
          <p:nvPr/>
        </p:nvSpPr>
        <p:spPr>
          <a:xfrm>
            <a:off x="133927" y="1669706"/>
            <a:ext cx="4159465" cy="21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Medium"/>
              <a:buChar char="■"/>
            </a:pPr>
            <a:r>
              <a:rPr lang="en-US" sz="18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Remove device noises occurring while generating X-rays.</a:t>
            </a:r>
            <a:endParaRPr/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Medium"/>
              <a:buChar char="■"/>
            </a:pPr>
            <a:r>
              <a:rPr lang="en-US" sz="18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Distinguish between noisy image and clean image.</a:t>
            </a:r>
            <a:endParaRPr/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Medium"/>
              <a:buChar char="■"/>
            </a:pPr>
            <a:r>
              <a:rPr lang="en-US" sz="18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Differentiate between noise and relevant medical information.</a:t>
            </a:r>
            <a:endParaRPr/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Medium"/>
              <a:buChar char="■"/>
            </a:pPr>
            <a:r>
              <a:rPr lang="en-US" sz="18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Classical filters - </a:t>
            </a:r>
            <a:r>
              <a:rPr lang="en-US" sz="18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GANs</a:t>
            </a:r>
            <a:r>
              <a:rPr lang="en-US" sz="18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sz="1200" b="0" i="0" u="none" strike="noStrike" cap="none">
              <a:solidFill>
                <a:srgbClr val="434343"/>
              </a:solidFill>
              <a:latin typeface="Archivo Medium"/>
              <a:ea typeface="Archivo Medium"/>
              <a:cs typeface="Archivo Medium"/>
              <a:sym typeface="Archivo Medium"/>
            </a:endParaRPr>
          </a:p>
        </p:txBody>
      </p:sp>
      <p:sp>
        <p:nvSpPr>
          <p:cNvPr id="377" name="Google Shape;377;p30"/>
          <p:cNvSpPr txBox="1">
            <a:spLocks noGrp="1"/>
          </p:cNvSpPr>
          <p:nvPr>
            <p:ph type="title"/>
          </p:nvPr>
        </p:nvSpPr>
        <p:spPr>
          <a:xfrm>
            <a:off x="683735" y="405373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US">
                <a:solidFill>
                  <a:srgbClr val="113F4C"/>
                </a:solidFill>
              </a:rPr>
              <a:t>Denoising</a:t>
            </a:r>
            <a:endParaRPr>
              <a:solidFill>
                <a:srgbClr val="113F4C"/>
              </a:solidFill>
            </a:endParaRPr>
          </a:p>
        </p:txBody>
      </p:sp>
      <p:pic>
        <p:nvPicPr>
          <p:cNvPr id="378" name="Google Shape;37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35842" y="1006473"/>
            <a:ext cx="3967562" cy="39509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31"/>
          <p:cNvSpPr txBox="1">
            <a:spLocks noGrp="1"/>
          </p:cNvSpPr>
          <p:nvPr>
            <p:ph type="title"/>
          </p:nvPr>
        </p:nvSpPr>
        <p:spPr>
          <a:xfrm>
            <a:off x="683735" y="405373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US"/>
              <a:t>Region Detector</a:t>
            </a:r>
            <a:endParaRPr>
              <a:solidFill>
                <a:srgbClr val="113F4C"/>
              </a:solidFill>
            </a:endParaRPr>
          </a:p>
        </p:txBody>
      </p:sp>
      <p:pic>
        <p:nvPicPr>
          <p:cNvPr id="384" name="Google Shape;384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821040" y="887773"/>
            <a:ext cx="2993905" cy="3846808"/>
          </a:xfrm>
          <a:prstGeom prst="rect">
            <a:avLst/>
          </a:prstGeom>
          <a:noFill/>
          <a:ln>
            <a:noFill/>
          </a:ln>
        </p:spPr>
      </p:pic>
      <p:sp>
        <p:nvSpPr>
          <p:cNvPr id="385" name="Google Shape;385;p31"/>
          <p:cNvSpPr/>
          <p:nvPr/>
        </p:nvSpPr>
        <p:spPr>
          <a:xfrm>
            <a:off x="218370" y="1813803"/>
            <a:ext cx="5137305" cy="15158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Medium"/>
              <a:buChar char="■"/>
            </a:pPr>
            <a:r>
              <a:rPr lang="en-US" sz="18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Detect anatomical Regions in chest to generate corresponding line in report on its abnormal regions</a:t>
            </a:r>
            <a:endParaRPr/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Medium"/>
              <a:buChar char="■"/>
            </a:pPr>
            <a:r>
              <a:rPr lang="en-US" sz="18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Classical (SIFT+SVM) - </a:t>
            </a:r>
            <a:r>
              <a:rPr lang="en-US" sz="18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Faster R-CNN – Yolov5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32"/>
          <p:cNvSpPr txBox="1">
            <a:spLocks noGrp="1"/>
          </p:cNvSpPr>
          <p:nvPr>
            <p:ph type="title"/>
          </p:nvPr>
        </p:nvSpPr>
        <p:spPr>
          <a:xfrm>
            <a:off x="683735" y="405373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US"/>
              <a:t>Multilabel Classifier</a:t>
            </a:r>
            <a:endParaRPr>
              <a:solidFill>
                <a:srgbClr val="113F4C"/>
              </a:solidFill>
            </a:endParaRPr>
          </a:p>
        </p:txBody>
      </p:sp>
      <p:sp>
        <p:nvSpPr>
          <p:cNvPr id="391" name="Google Shape;391;p32"/>
          <p:cNvSpPr/>
          <p:nvPr/>
        </p:nvSpPr>
        <p:spPr>
          <a:xfrm>
            <a:off x="218370" y="1813803"/>
            <a:ext cx="5137305" cy="15158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Medium"/>
              <a:buChar char="■"/>
            </a:pPr>
            <a:r>
              <a:rPr lang="en-US" sz="18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Classify each region if it’s abnormal or not.</a:t>
            </a:r>
            <a:endParaRPr/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Medium"/>
              <a:buChar char="■"/>
            </a:pPr>
            <a:r>
              <a:rPr lang="en-US" sz="18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Detect possible diseases in each abnormal region.</a:t>
            </a:r>
            <a:endParaRPr/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Medium"/>
              <a:buChar char="■"/>
            </a:pPr>
            <a:r>
              <a:rPr lang="en-US" sz="18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Generate heatmap for disease location.</a:t>
            </a:r>
            <a:endParaRPr sz="1800" b="0" i="0" u="none" strike="noStrike" cap="none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92" name="Google Shape;392;p32" descr="A x-ray of a chest with multiple colored spots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42133" y="1276548"/>
            <a:ext cx="3049597" cy="30618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046;p76">
            <a:extLst>
              <a:ext uri="{FF2B5EF4-FFF2-40B4-BE49-F238E27FC236}">
                <a16:creationId xmlns:a16="http://schemas.microsoft.com/office/drawing/2014/main" id="{5BBBC7E0-643F-488D-C6B1-BF7C49F2A36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66351" y="563069"/>
            <a:ext cx="5100366" cy="5811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13F4C"/>
                </a:solidFill>
              </a:rPr>
              <a:t>Table of contents</a:t>
            </a:r>
            <a:endParaRPr dirty="0">
              <a:solidFill>
                <a:srgbClr val="113F4C"/>
              </a:solidFill>
            </a:endParaRPr>
          </a:p>
        </p:txBody>
      </p:sp>
      <p:grpSp>
        <p:nvGrpSpPr>
          <p:cNvPr id="21" name="Google Shape;2527;p137">
            <a:extLst>
              <a:ext uri="{FF2B5EF4-FFF2-40B4-BE49-F238E27FC236}">
                <a16:creationId xmlns:a16="http://schemas.microsoft.com/office/drawing/2014/main" id="{0F605F19-258A-1A2A-81BA-42C805F55704}"/>
              </a:ext>
            </a:extLst>
          </p:cNvPr>
          <p:cNvGrpSpPr/>
          <p:nvPr/>
        </p:nvGrpSpPr>
        <p:grpSpPr>
          <a:xfrm>
            <a:off x="818147" y="1976024"/>
            <a:ext cx="4987202" cy="1874081"/>
            <a:chOff x="315675" y="1511975"/>
            <a:chExt cx="6969275" cy="2619950"/>
          </a:xfrm>
        </p:grpSpPr>
        <p:sp>
          <p:nvSpPr>
            <p:cNvPr id="22" name="Google Shape;2528;p137">
              <a:extLst>
                <a:ext uri="{FF2B5EF4-FFF2-40B4-BE49-F238E27FC236}">
                  <a16:creationId xmlns:a16="http://schemas.microsoft.com/office/drawing/2014/main" id="{0C485335-06F0-55ED-5A46-A121D4F34F2B}"/>
                </a:ext>
              </a:extLst>
            </p:cNvPr>
            <p:cNvSpPr/>
            <p:nvPr/>
          </p:nvSpPr>
          <p:spPr>
            <a:xfrm>
              <a:off x="315675" y="2428375"/>
              <a:ext cx="6969275" cy="836276"/>
            </a:xfrm>
            <a:custGeom>
              <a:avLst/>
              <a:gdLst/>
              <a:ahLst/>
              <a:cxnLst/>
              <a:rect l="l" t="t" r="r" b="b"/>
              <a:pathLst>
                <a:path w="278771" h="33451" fill="none" extrusionOk="0">
                  <a:moveTo>
                    <a:pt x="0" y="0"/>
                  </a:moveTo>
                  <a:cubicBezTo>
                    <a:pt x="23214" y="0"/>
                    <a:pt x="23214" y="33451"/>
                    <a:pt x="46427" y="33451"/>
                  </a:cubicBezTo>
                  <a:cubicBezTo>
                    <a:pt x="69693" y="33451"/>
                    <a:pt x="69693" y="0"/>
                    <a:pt x="92906" y="0"/>
                  </a:cubicBezTo>
                  <a:cubicBezTo>
                    <a:pt x="116120" y="0"/>
                    <a:pt x="116172" y="33451"/>
                    <a:pt x="139385" y="33451"/>
                  </a:cubicBezTo>
                  <a:cubicBezTo>
                    <a:pt x="162599" y="33451"/>
                    <a:pt x="162651" y="0"/>
                    <a:pt x="185864" y="0"/>
                  </a:cubicBezTo>
                  <a:cubicBezTo>
                    <a:pt x="209026" y="0"/>
                    <a:pt x="209130" y="33451"/>
                    <a:pt x="232291" y="33451"/>
                  </a:cubicBezTo>
                  <a:cubicBezTo>
                    <a:pt x="255505" y="33451"/>
                    <a:pt x="255557" y="0"/>
                    <a:pt x="278770" y="0"/>
                  </a:cubicBezTo>
                </a:path>
              </a:pathLst>
            </a:custGeom>
            <a:ln>
              <a:headEnd type="none" w="sm" len="sm"/>
              <a:tailEnd type="none" w="sm" len="sm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" name="Google Shape;2529;p137">
              <a:extLst>
                <a:ext uri="{FF2B5EF4-FFF2-40B4-BE49-F238E27FC236}">
                  <a16:creationId xmlns:a16="http://schemas.microsoft.com/office/drawing/2014/main" id="{CC3BD7A0-3A70-FF02-F706-6DA09C7F4F7B}"/>
                </a:ext>
              </a:extLst>
            </p:cNvPr>
            <p:cNvSpPr/>
            <p:nvPr/>
          </p:nvSpPr>
          <p:spPr>
            <a:xfrm>
              <a:off x="1259894" y="2861375"/>
              <a:ext cx="219750" cy="219750"/>
            </a:xfrm>
            <a:custGeom>
              <a:avLst/>
              <a:gdLst/>
              <a:ahLst/>
              <a:cxnLst/>
              <a:rect l="l" t="t" r="r" b="b"/>
              <a:pathLst>
                <a:path w="8790" h="8790" extrusionOk="0">
                  <a:moveTo>
                    <a:pt x="8790" y="2844"/>
                  </a:moveTo>
                  <a:lnTo>
                    <a:pt x="8790" y="8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530;p137">
              <a:extLst>
                <a:ext uri="{FF2B5EF4-FFF2-40B4-BE49-F238E27FC236}">
                  <a16:creationId xmlns:a16="http://schemas.microsoft.com/office/drawing/2014/main" id="{EC12B57C-8766-128B-F63D-4DE49DC7DD20}"/>
                </a:ext>
              </a:extLst>
            </p:cNvPr>
            <p:cNvSpPr/>
            <p:nvPr/>
          </p:nvSpPr>
          <p:spPr>
            <a:xfrm>
              <a:off x="1471175" y="2861375"/>
              <a:ext cx="218450" cy="219750"/>
            </a:xfrm>
            <a:custGeom>
              <a:avLst/>
              <a:gdLst/>
              <a:ahLst/>
              <a:cxnLst/>
              <a:rect l="l" t="t" r="r" b="b"/>
              <a:pathLst>
                <a:path w="8738" h="8790" extrusionOk="0">
                  <a:moveTo>
                    <a:pt x="1" y="2844"/>
                  </a:moveTo>
                  <a:lnTo>
                    <a:pt x="1" y="8789"/>
                  </a:lnTo>
                  <a:lnTo>
                    <a:pt x="87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31;p137">
              <a:extLst>
                <a:ext uri="{FF2B5EF4-FFF2-40B4-BE49-F238E27FC236}">
                  <a16:creationId xmlns:a16="http://schemas.microsoft.com/office/drawing/2014/main" id="{6F4435BA-F1B7-6733-6BD7-8F2C2B3936E2}"/>
                </a:ext>
              </a:extLst>
            </p:cNvPr>
            <p:cNvSpPr/>
            <p:nvPr/>
          </p:nvSpPr>
          <p:spPr>
            <a:xfrm>
              <a:off x="678850" y="1511975"/>
              <a:ext cx="1583375" cy="796225"/>
            </a:xfrm>
            <a:custGeom>
              <a:avLst/>
              <a:gdLst/>
              <a:ahLst/>
              <a:cxnLst/>
              <a:rect l="l" t="t" r="r" b="b"/>
              <a:pathLst>
                <a:path w="63335" h="31849" fill="none" extrusionOk="0">
                  <a:moveTo>
                    <a:pt x="208" y="31848"/>
                  </a:moveTo>
                  <a:cubicBezTo>
                    <a:pt x="1" y="14322"/>
                    <a:pt x="14115" y="1"/>
                    <a:pt x="31642" y="1"/>
                  </a:cubicBezTo>
                  <a:cubicBezTo>
                    <a:pt x="49220" y="1"/>
                    <a:pt x="63334" y="14322"/>
                    <a:pt x="63076" y="31848"/>
                  </a:cubicBezTo>
                </a:path>
              </a:pathLst>
            </a:custGeom>
            <a:noFill/>
            <a:ln w="16800" cap="flat" cmpd="sng">
              <a:solidFill>
                <a:schemeClr val="accent3"/>
              </a:solidFill>
              <a:prstDash val="solid"/>
              <a:miter lim="517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532;p137">
              <a:extLst>
                <a:ext uri="{FF2B5EF4-FFF2-40B4-BE49-F238E27FC236}">
                  <a16:creationId xmlns:a16="http://schemas.microsoft.com/office/drawing/2014/main" id="{310A23FC-65BE-FBCE-E398-A23B1076BDE7}"/>
                </a:ext>
              </a:extLst>
            </p:cNvPr>
            <p:cNvSpPr/>
            <p:nvPr/>
          </p:nvSpPr>
          <p:spPr>
            <a:xfrm>
              <a:off x="800350" y="1637350"/>
              <a:ext cx="1341675" cy="1342950"/>
            </a:xfrm>
            <a:custGeom>
              <a:avLst/>
              <a:gdLst/>
              <a:ahLst/>
              <a:cxnLst/>
              <a:rect l="l" t="t" r="r" b="b"/>
              <a:pathLst>
                <a:path w="53667" h="53718" extrusionOk="0">
                  <a:moveTo>
                    <a:pt x="30814" y="2224"/>
                  </a:moveTo>
                  <a:cubicBezTo>
                    <a:pt x="44463" y="4447"/>
                    <a:pt x="53666" y="17269"/>
                    <a:pt x="51495" y="30866"/>
                  </a:cubicBezTo>
                  <a:cubicBezTo>
                    <a:pt x="49272" y="44463"/>
                    <a:pt x="36450" y="53718"/>
                    <a:pt x="22853" y="51494"/>
                  </a:cubicBezTo>
                  <a:cubicBezTo>
                    <a:pt x="9204" y="49271"/>
                    <a:pt x="1" y="36450"/>
                    <a:pt x="2172" y="22852"/>
                  </a:cubicBezTo>
                  <a:cubicBezTo>
                    <a:pt x="4395" y="9255"/>
                    <a:pt x="17217" y="1"/>
                    <a:pt x="30814" y="22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533;p137">
              <a:extLst>
                <a:ext uri="{FF2B5EF4-FFF2-40B4-BE49-F238E27FC236}">
                  <a16:creationId xmlns:a16="http://schemas.microsoft.com/office/drawing/2014/main" id="{4261D89E-AEFD-4CE0-EE88-7215635904B3}"/>
                </a:ext>
              </a:extLst>
            </p:cNvPr>
            <p:cNvSpPr/>
            <p:nvPr/>
          </p:nvSpPr>
          <p:spPr>
            <a:xfrm>
              <a:off x="2414725" y="2586050"/>
              <a:ext cx="219750" cy="218475"/>
            </a:xfrm>
            <a:custGeom>
              <a:avLst/>
              <a:gdLst/>
              <a:ahLst/>
              <a:cxnLst/>
              <a:rect l="l" t="t" r="r" b="b"/>
              <a:pathLst>
                <a:path w="8790" h="8739" extrusionOk="0">
                  <a:moveTo>
                    <a:pt x="8789" y="5895"/>
                  </a:moveTo>
                  <a:lnTo>
                    <a:pt x="8789" y="1"/>
                  </a:lnTo>
                  <a:lnTo>
                    <a:pt x="0" y="873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534;p137">
              <a:extLst>
                <a:ext uri="{FF2B5EF4-FFF2-40B4-BE49-F238E27FC236}">
                  <a16:creationId xmlns:a16="http://schemas.microsoft.com/office/drawing/2014/main" id="{2CC579A7-B25D-119C-D5CD-4497D6E7B0B2}"/>
                </a:ext>
              </a:extLst>
            </p:cNvPr>
            <p:cNvSpPr/>
            <p:nvPr/>
          </p:nvSpPr>
          <p:spPr>
            <a:xfrm>
              <a:off x="2626006" y="2586050"/>
              <a:ext cx="218450" cy="218475"/>
            </a:xfrm>
            <a:custGeom>
              <a:avLst/>
              <a:gdLst/>
              <a:ahLst/>
              <a:cxnLst/>
              <a:rect l="l" t="t" r="r" b="b"/>
              <a:pathLst>
                <a:path w="8738" h="8739" extrusionOk="0">
                  <a:moveTo>
                    <a:pt x="0" y="5895"/>
                  </a:moveTo>
                  <a:lnTo>
                    <a:pt x="0" y="1"/>
                  </a:lnTo>
                  <a:lnTo>
                    <a:pt x="8738" y="873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535;p137">
              <a:extLst>
                <a:ext uri="{FF2B5EF4-FFF2-40B4-BE49-F238E27FC236}">
                  <a16:creationId xmlns:a16="http://schemas.microsoft.com/office/drawing/2014/main" id="{5C59900E-27D9-99EB-02E1-EE7D1C37E2A5}"/>
                </a:ext>
              </a:extLst>
            </p:cNvPr>
            <p:cNvSpPr/>
            <p:nvPr/>
          </p:nvSpPr>
          <p:spPr>
            <a:xfrm>
              <a:off x="1848600" y="3357700"/>
              <a:ext cx="1570425" cy="774225"/>
            </a:xfrm>
            <a:custGeom>
              <a:avLst/>
              <a:gdLst/>
              <a:ahLst/>
              <a:cxnLst/>
              <a:rect l="l" t="t" r="r" b="b"/>
              <a:pathLst>
                <a:path w="62817" h="30969" fill="none" extrusionOk="0">
                  <a:moveTo>
                    <a:pt x="62817" y="0"/>
                  </a:moveTo>
                  <a:cubicBezTo>
                    <a:pt x="62610" y="17165"/>
                    <a:pt x="48599" y="30969"/>
                    <a:pt x="31434" y="30969"/>
                  </a:cubicBezTo>
                  <a:cubicBezTo>
                    <a:pt x="14218" y="30969"/>
                    <a:pt x="207" y="17165"/>
                    <a:pt x="0" y="0"/>
                  </a:cubicBezTo>
                </a:path>
              </a:pathLst>
            </a:custGeom>
            <a:noFill/>
            <a:ln w="16800" cap="flat" cmpd="sng">
              <a:solidFill>
                <a:schemeClr val="accent3"/>
              </a:solidFill>
              <a:prstDash val="solid"/>
              <a:miter lim="517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536;p137">
              <a:extLst>
                <a:ext uri="{FF2B5EF4-FFF2-40B4-BE49-F238E27FC236}">
                  <a16:creationId xmlns:a16="http://schemas.microsoft.com/office/drawing/2014/main" id="{E97706F1-C49A-5850-C5A8-334F3D7152A5}"/>
                </a:ext>
              </a:extLst>
            </p:cNvPr>
            <p:cNvSpPr/>
            <p:nvPr/>
          </p:nvSpPr>
          <p:spPr>
            <a:xfrm>
              <a:off x="1963625" y="2685575"/>
              <a:ext cx="1341650" cy="1342950"/>
            </a:xfrm>
            <a:custGeom>
              <a:avLst/>
              <a:gdLst/>
              <a:ahLst/>
              <a:cxnLst/>
              <a:rect l="l" t="t" r="r" b="b"/>
              <a:pathLst>
                <a:path w="53666" h="53718" extrusionOk="0">
                  <a:moveTo>
                    <a:pt x="51494" y="22853"/>
                  </a:moveTo>
                  <a:cubicBezTo>
                    <a:pt x="53666" y="36450"/>
                    <a:pt x="44463" y="49323"/>
                    <a:pt x="30814" y="51495"/>
                  </a:cubicBezTo>
                  <a:cubicBezTo>
                    <a:pt x="17217" y="53718"/>
                    <a:pt x="4395" y="44463"/>
                    <a:pt x="2172" y="30866"/>
                  </a:cubicBezTo>
                  <a:cubicBezTo>
                    <a:pt x="0" y="17269"/>
                    <a:pt x="9203" y="4447"/>
                    <a:pt x="22852" y="2224"/>
                  </a:cubicBezTo>
                  <a:cubicBezTo>
                    <a:pt x="36450" y="1"/>
                    <a:pt x="49271" y="9255"/>
                    <a:pt x="51494" y="228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537;p137">
              <a:extLst>
                <a:ext uri="{FF2B5EF4-FFF2-40B4-BE49-F238E27FC236}">
                  <a16:creationId xmlns:a16="http://schemas.microsoft.com/office/drawing/2014/main" id="{FF1CFE4B-0B42-51F3-8D08-144C2B8A863D}"/>
                </a:ext>
              </a:extLst>
            </p:cNvPr>
            <p:cNvSpPr/>
            <p:nvPr/>
          </p:nvSpPr>
          <p:spPr>
            <a:xfrm>
              <a:off x="3580575" y="2861375"/>
              <a:ext cx="219750" cy="219750"/>
            </a:xfrm>
            <a:custGeom>
              <a:avLst/>
              <a:gdLst/>
              <a:ahLst/>
              <a:cxnLst/>
              <a:rect l="l" t="t" r="r" b="b"/>
              <a:pathLst>
                <a:path w="8790" h="8790" extrusionOk="0">
                  <a:moveTo>
                    <a:pt x="8789" y="2844"/>
                  </a:moveTo>
                  <a:lnTo>
                    <a:pt x="8789" y="8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538;p137">
              <a:extLst>
                <a:ext uri="{FF2B5EF4-FFF2-40B4-BE49-F238E27FC236}">
                  <a16:creationId xmlns:a16="http://schemas.microsoft.com/office/drawing/2014/main" id="{6E18FF91-1A93-D7A7-B277-0CF361AC94EC}"/>
                </a:ext>
              </a:extLst>
            </p:cNvPr>
            <p:cNvSpPr/>
            <p:nvPr/>
          </p:nvSpPr>
          <p:spPr>
            <a:xfrm>
              <a:off x="3791856" y="2861375"/>
              <a:ext cx="219750" cy="219750"/>
            </a:xfrm>
            <a:custGeom>
              <a:avLst/>
              <a:gdLst/>
              <a:ahLst/>
              <a:cxnLst/>
              <a:rect l="l" t="t" r="r" b="b"/>
              <a:pathLst>
                <a:path w="8790" h="8790" extrusionOk="0">
                  <a:moveTo>
                    <a:pt x="0" y="2844"/>
                  </a:moveTo>
                  <a:lnTo>
                    <a:pt x="0" y="8789"/>
                  </a:lnTo>
                  <a:lnTo>
                    <a:pt x="87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539;p137">
              <a:extLst>
                <a:ext uri="{FF2B5EF4-FFF2-40B4-BE49-F238E27FC236}">
                  <a16:creationId xmlns:a16="http://schemas.microsoft.com/office/drawing/2014/main" id="{9B6AE931-B0B4-D86A-3205-CD43143EE7DC}"/>
                </a:ext>
              </a:extLst>
            </p:cNvPr>
            <p:cNvSpPr/>
            <p:nvPr/>
          </p:nvSpPr>
          <p:spPr>
            <a:xfrm>
              <a:off x="3007975" y="1511975"/>
              <a:ext cx="1583375" cy="796225"/>
            </a:xfrm>
            <a:custGeom>
              <a:avLst/>
              <a:gdLst/>
              <a:ahLst/>
              <a:cxnLst/>
              <a:rect l="l" t="t" r="r" b="b"/>
              <a:pathLst>
                <a:path w="63335" h="31849" fill="none" extrusionOk="0">
                  <a:moveTo>
                    <a:pt x="207" y="31848"/>
                  </a:moveTo>
                  <a:cubicBezTo>
                    <a:pt x="1" y="14322"/>
                    <a:pt x="14115" y="1"/>
                    <a:pt x="31642" y="1"/>
                  </a:cubicBezTo>
                  <a:cubicBezTo>
                    <a:pt x="49220" y="1"/>
                    <a:pt x="63334" y="14322"/>
                    <a:pt x="63076" y="31848"/>
                  </a:cubicBezTo>
                </a:path>
              </a:pathLst>
            </a:custGeom>
            <a:noFill/>
            <a:ln w="16800" cap="flat" cmpd="sng">
              <a:solidFill>
                <a:schemeClr val="accent3"/>
              </a:solidFill>
              <a:prstDash val="solid"/>
              <a:miter lim="517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" name="Google Shape;2540;p137">
              <a:extLst>
                <a:ext uri="{FF2B5EF4-FFF2-40B4-BE49-F238E27FC236}">
                  <a16:creationId xmlns:a16="http://schemas.microsoft.com/office/drawing/2014/main" id="{BEB7BF69-5DDF-A778-87F2-38796BBFBCDC}"/>
                </a:ext>
              </a:extLst>
            </p:cNvPr>
            <p:cNvSpPr/>
            <p:nvPr/>
          </p:nvSpPr>
          <p:spPr>
            <a:xfrm>
              <a:off x="3112675" y="1621850"/>
              <a:ext cx="1373975" cy="1372675"/>
            </a:xfrm>
            <a:custGeom>
              <a:avLst/>
              <a:gdLst/>
              <a:ahLst/>
              <a:cxnLst/>
              <a:rect l="l" t="t" r="r" b="b"/>
              <a:pathLst>
                <a:path w="54959" h="54907" extrusionOk="0">
                  <a:moveTo>
                    <a:pt x="33192" y="3154"/>
                  </a:moveTo>
                  <a:cubicBezTo>
                    <a:pt x="46635" y="6308"/>
                    <a:pt x="54958" y="19750"/>
                    <a:pt x="51753" y="33192"/>
                  </a:cubicBezTo>
                  <a:cubicBezTo>
                    <a:pt x="48599" y="46582"/>
                    <a:pt x="35157" y="54906"/>
                    <a:pt x="21766" y="51753"/>
                  </a:cubicBezTo>
                  <a:cubicBezTo>
                    <a:pt x="8324" y="48547"/>
                    <a:pt x="0" y="35105"/>
                    <a:pt x="3206" y="21714"/>
                  </a:cubicBezTo>
                  <a:cubicBezTo>
                    <a:pt x="6360" y="8272"/>
                    <a:pt x="19802" y="0"/>
                    <a:pt x="33192" y="315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541;p137">
              <a:extLst>
                <a:ext uri="{FF2B5EF4-FFF2-40B4-BE49-F238E27FC236}">
                  <a16:creationId xmlns:a16="http://schemas.microsoft.com/office/drawing/2014/main" id="{080A787D-9B93-F3DC-38A1-2ADB6F0AA308}"/>
                </a:ext>
              </a:extLst>
            </p:cNvPr>
            <p:cNvSpPr/>
            <p:nvPr/>
          </p:nvSpPr>
          <p:spPr>
            <a:xfrm>
              <a:off x="4743825" y="2586050"/>
              <a:ext cx="219750" cy="218475"/>
            </a:xfrm>
            <a:custGeom>
              <a:avLst/>
              <a:gdLst/>
              <a:ahLst/>
              <a:cxnLst/>
              <a:rect l="l" t="t" r="r" b="b"/>
              <a:pathLst>
                <a:path w="8790" h="8739" extrusionOk="0">
                  <a:moveTo>
                    <a:pt x="8790" y="5895"/>
                  </a:moveTo>
                  <a:lnTo>
                    <a:pt x="8790" y="1"/>
                  </a:lnTo>
                  <a:lnTo>
                    <a:pt x="1" y="873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542;p137">
              <a:extLst>
                <a:ext uri="{FF2B5EF4-FFF2-40B4-BE49-F238E27FC236}">
                  <a16:creationId xmlns:a16="http://schemas.microsoft.com/office/drawing/2014/main" id="{EBB8C89B-72CC-BEFC-B11D-2CBC329EF863}"/>
                </a:ext>
              </a:extLst>
            </p:cNvPr>
            <p:cNvSpPr/>
            <p:nvPr/>
          </p:nvSpPr>
          <p:spPr>
            <a:xfrm>
              <a:off x="4955106" y="2586050"/>
              <a:ext cx="219775" cy="218475"/>
            </a:xfrm>
            <a:custGeom>
              <a:avLst/>
              <a:gdLst/>
              <a:ahLst/>
              <a:cxnLst/>
              <a:rect l="l" t="t" r="r" b="b"/>
              <a:pathLst>
                <a:path w="8791" h="8739" extrusionOk="0">
                  <a:moveTo>
                    <a:pt x="1" y="5895"/>
                  </a:moveTo>
                  <a:lnTo>
                    <a:pt x="1" y="1"/>
                  </a:lnTo>
                  <a:lnTo>
                    <a:pt x="8790" y="873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543;p137">
              <a:extLst>
                <a:ext uri="{FF2B5EF4-FFF2-40B4-BE49-F238E27FC236}">
                  <a16:creationId xmlns:a16="http://schemas.microsoft.com/office/drawing/2014/main" id="{47E2C452-12F2-2A96-E652-D38078C4DD62}"/>
                </a:ext>
              </a:extLst>
            </p:cNvPr>
            <p:cNvSpPr/>
            <p:nvPr/>
          </p:nvSpPr>
          <p:spPr>
            <a:xfrm>
              <a:off x="4177700" y="3357700"/>
              <a:ext cx="1571725" cy="774225"/>
            </a:xfrm>
            <a:custGeom>
              <a:avLst/>
              <a:gdLst/>
              <a:ahLst/>
              <a:cxnLst/>
              <a:rect l="l" t="t" r="r" b="b"/>
              <a:pathLst>
                <a:path w="62869" h="30969" fill="none" extrusionOk="0">
                  <a:moveTo>
                    <a:pt x="62869" y="0"/>
                  </a:moveTo>
                  <a:cubicBezTo>
                    <a:pt x="62610" y="17165"/>
                    <a:pt x="48600" y="30969"/>
                    <a:pt x="31435" y="30969"/>
                  </a:cubicBezTo>
                  <a:cubicBezTo>
                    <a:pt x="14270" y="30969"/>
                    <a:pt x="259" y="17165"/>
                    <a:pt x="1" y="0"/>
                  </a:cubicBezTo>
                </a:path>
              </a:pathLst>
            </a:custGeom>
            <a:noFill/>
            <a:ln w="16800" cap="flat" cmpd="sng">
              <a:solidFill>
                <a:schemeClr val="accent3"/>
              </a:solidFill>
              <a:prstDash val="solid"/>
              <a:miter lim="517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544;p137">
              <a:extLst>
                <a:ext uri="{FF2B5EF4-FFF2-40B4-BE49-F238E27FC236}">
                  <a16:creationId xmlns:a16="http://schemas.microsoft.com/office/drawing/2014/main" id="{5CA5BEB0-88D8-F3CF-DBAE-D026ED8F3D60}"/>
                </a:ext>
              </a:extLst>
            </p:cNvPr>
            <p:cNvSpPr/>
            <p:nvPr/>
          </p:nvSpPr>
          <p:spPr>
            <a:xfrm>
              <a:off x="4292750" y="2685575"/>
              <a:ext cx="1342950" cy="1342950"/>
            </a:xfrm>
            <a:custGeom>
              <a:avLst/>
              <a:gdLst/>
              <a:ahLst/>
              <a:cxnLst/>
              <a:rect l="l" t="t" r="r" b="b"/>
              <a:pathLst>
                <a:path w="53718" h="53718" extrusionOk="0">
                  <a:moveTo>
                    <a:pt x="51494" y="22853"/>
                  </a:moveTo>
                  <a:cubicBezTo>
                    <a:pt x="53717" y="36450"/>
                    <a:pt x="44463" y="49272"/>
                    <a:pt x="30866" y="51495"/>
                  </a:cubicBezTo>
                  <a:cubicBezTo>
                    <a:pt x="17217" y="53718"/>
                    <a:pt x="4395" y="44463"/>
                    <a:pt x="2223" y="30866"/>
                  </a:cubicBezTo>
                  <a:cubicBezTo>
                    <a:pt x="0" y="17269"/>
                    <a:pt x="9255" y="4447"/>
                    <a:pt x="22852" y="2224"/>
                  </a:cubicBezTo>
                  <a:cubicBezTo>
                    <a:pt x="36449" y="1"/>
                    <a:pt x="49271" y="9255"/>
                    <a:pt x="51494" y="2285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" name="Google Shape;2545;p137">
              <a:extLst>
                <a:ext uri="{FF2B5EF4-FFF2-40B4-BE49-F238E27FC236}">
                  <a16:creationId xmlns:a16="http://schemas.microsoft.com/office/drawing/2014/main" id="{16ADB9C0-02CE-191E-C377-8DF443AE4826}"/>
                </a:ext>
              </a:extLst>
            </p:cNvPr>
            <p:cNvSpPr/>
            <p:nvPr/>
          </p:nvSpPr>
          <p:spPr>
            <a:xfrm>
              <a:off x="5918119" y="2861375"/>
              <a:ext cx="219750" cy="219750"/>
            </a:xfrm>
            <a:custGeom>
              <a:avLst/>
              <a:gdLst/>
              <a:ahLst/>
              <a:cxnLst/>
              <a:rect l="l" t="t" r="r" b="b"/>
              <a:pathLst>
                <a:path w="8790" h="8790" extrusionOk="0">
                  <a:moveTo>
                    <a:pt x="8790" y="2844"/>
                  </a:moveTo>
                  <a:lnTo>
                    <a:pt x="8790" y="878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546;p137">
              <a:extLst>
                <a:ext uri="{FF2B5EF4-FFF2-40B4-BE49-F238E27FC236}">
                  <a16:creationId xmlns:a16="http://schemas.microsoft.com/office/drawing/2014/main" id="{3EBC34E4-0E43-0A6C-319B-CEC577AE7598}"/>
                </a:ext>
              </a:extLst>
            </p:cNvPr>
            <p:cNvSpPr/>
            <p:nvPr/>
          </p:nvSpPr>
          <p:spPr>
            <a:xfrm>
              <a:off x="6129400" y="2861375"/>
              <a:ext cx="219775" cy="219750"/>
            </a:xfrm>
            <a:custGeom>
              <a:avLst/>
              <a:gdLst/>
              <a:ahLst/>
              <a:cxnLst/>
              <a:rect l="l" t="t" r="r" b="b"/>
              <a:pathLst>
                <a:path w="8791" h="8790" extrusionOk="0">
                  <a:moveTo>
                    <a:pt x="1" y="2844"/>
                  </a:moveTo>
                  <a:lnTo>
                    <a:pt x="1" y="8789"/>
                  </a:lnTo>
                  <a:lnTo>
                    <a:pt x="879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" name="Google Shape;2547;p137">
              <a:extLst>
                <a:ext uri="{FF2B5EF4-FFF2-40B4-BE49-F238E27FC236}">
                  <a16:creationId xmlns:a16="http://schemas.microsoft.com/office/drawing/2014/main" id="{BF98F3E9-434F-75A0-30AD-0177627B2EFD}"/>
                </a:ext>
              </a:extLst>
            </p:cNvPr>
            <p:cNvSpPr/>
            <p:nvPr/>
          </p:nvSpPr>
          <p:spPr>
            <a:xfrm>
              <a:off x="5337100" y="1511975"/>
              <a:ext cx="1584650" cy="796225"/>
            </a:xfrm>
            <a:custGeom>
              <a:avLst/>
              <a:gdLst/>
              <a:ahLst/>
              <a:cxnLst/>
              <a:rect l="l" t="t" r="r" b="b"/>
              <a:pathLst>
                <a:path w="63386" h="31849" fill="none" extrusionOk="0">
                  <a:moveTo>
                    <a:pt x="259" y="31848"/>
                  </a:moveTo>
                  <a:cubicBezTo>
                    <a:pt x="0" y="14322"/>
                    <a:pt x="14166" y="1"/>
                    <a:pt x="31693" y="1"/>
                  </a:cubicBezTo>
                  <a:cubicBezTo>
                    <a:pt x="49220" y="1"/>
                    <a:pt x="63386" y="14322"/>
                    <a:pt x="63127" y="31848"/>
                  </a:cubicBezTo>
                </a:path>
              </a:pathLst>
            </a:custGeom>
            <a:noFill/>
            <a:ln w="16800" cap="flat" cmpd="sng">
              <a:solidFill>
                <a:schemeClr val="accent3"/>
              </a:solidFill>
              <a:prstDash val="solid"/>
              <a:miter lim="517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548;p137">
              <a:extLst>
                <a:ext uri="{FF2B5EF4-FFF2-40B4-BE49-F238E27FC236}">
                  <a16:creationId xmlns:a16="http://schemas.microsoft.com/office/drawing/2014/main" id="{5D9CA6C3-C1C4-48C0-3D60-0993A6A4358F}"/>
                </a:ext>
              </a:extLst>
            </p:cNvPr>
            <p:cNvSpPr/>
            <p:nvPr/>
          </p:nvSpPr>
          <p:spPr>
            <a:xfrm>
              <a:off x="5458600" y="1637350"/>
              <a:ext cx="1342950" cy="1342950"/>
            </a:xfrm>
            <a:custGeom>
              <a:avLst/>
              <a:gdLst/>
              <a:ahLst/>
              <a:cxnLst/>
              <a:rect l="l" t="t" r="r" b="b"/>
              <a:pathLst>
                <a:path w="53718" h="53718" extrusionOk="0">
                  <a:moveTo>
                    <a:pt x="30866" y="2224"/>
                  </a:moveTo>
                  <a:cubicBezTo>
                    <a:pt x="44463" y="4447"/>
                    <a:pt x="53717" y="17269"/>
                    <a:pt x="51494" y="30866"/>
                  </a:cubicBezTo>
                  <a:cubicBezTo>
                    <a:pt x="49323" y="44463"/>
                    <a:pt x="36501" y="53718"/>
                    <a:pt x="22852" y="51494"/>
                  </a:cubicBezTo>
                  <a:cubicBezTo>
                    <a:pt x="9255" y="49271"/>
                    <a:pt x="0" y="36450"/>
                    <a:pt x="2223" y="22852"/>
                  </a:cubicBezTo>
                  <a:cubicBezTo>
                    <a:pt x="4447" y="9255"/>
                    <a:pt x="17268" y="1"/>
                    <a:pt x="30866" y="222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549;p137">
              <a:extLst>
                <a:ext uri="{FF2B5EF4-FFF2-40B4-BE49-F238E27FC236}">
                  <a16:creationId xmlns:a16="http://schemas.microsoft.com/office/drawing/2014/main" id="{E6E86BD2-E0BB-C0D7-52E4-B3265A93497E}"/>
                </a:ext>
              </a:extLst>
            </p:cNvPr>
            <p:cNvSpPr/>
            <p:nvPr/>
          </p:nvSpPr>
          <p:spPr>
            <a:xfrm>
              <a:off x="921850" y="1797425"/>
              <a:ext cx="1098675" cy="1022800"/>
            </a:xfrm>
            <a:custGeom>
              <a:avLst/>
              <a:gdLst/>
              <a:ahLst/>
              <a:cxnLst/>
              <a:rect l="l" t="t" r="r" b="b"/>
              <a:pathLst>
                <a:path w="43947" h="40912" extrusionOk="0">
                  <a:moveTo>
                    <a:pt x="21948" y="0"/>
                  </a:moveTo>
                  <a:cubicBezTo>
                    <a:pt x="12117" y="0"/>
                    <a:pt x="3440" y="7161"/>
                    <a:pt x="1810" y="17173"/>
                  </a:cubicBezTo>
                  <a:cubicBezTo>
                    <a:pt x="1" y="28340"/>
                    <a:pt x="7549" y="38836"/>
                    <a:pt x="18716" y="40645"/>
                  </a:cubicBezTo>
                  <a:cubicBezTo>
                    <a:pt x="19819" y="40825"/>
                    <a:pt x="20916" y="40912"/>
                    <a:pt x="21999" y="40912"/>
                  </a:cubicBezTo>
                  <a:cubicBezTo>
                    <a:pt x="31830" y="40912"/>
                    <a:pt x="40507" y="33752"/>
                    <a:pt x="42137" y="23739"/>
                  </a:cubicBezTo>
                  <a:cubicBezTo>
                    <a:pt x="43946" y="12572"/>
                    <a:pt x="36398" y="2076"/>
                    <a:pt x="25231" y="267"/>
                  </a:cubicBezTo>
                  <a:cubicBezTo>
                    <a:pt x="24128" y="87"/>
                    <a:pt x="23031" y="0"/>
                    <a:pt x="219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550;p137">
              <a:extLst>
                <a:ext uri="{FF2B5EF4-FFF2-40B4-BE49-F238E27FC236}">
                  <a16:creationId xmlns:a16="http://schemas.microsoft.com/office/drawing/2014/main" id="{7D2DC524-118B-40EF-F67E-F75BC025C70C}"/>
                </a:ext>
              </a:extLst>
            </p:cNvPr>
            <p:cNvSpPr/>
            <p:nvPr/>
          </p:nvSpPr>
          <p:spPr>
            <a:xfrm>
              <a:off x="2085125" y="2845650"/>
              <a:ext cx="1098650" cy="1022800"/>
            </a:xfrm>
            <a:custGeom>
              <a:avLst/>
              <a:gdLst/>
              <a:ahLst/>
              <a:cxnLst/>
              <a:rect l="l" t="t" r="r" b="b"/>
              <a:pathLst>
                <a:path w="43946" h="40912" extrusionOk="0">
                  <a:moveTo>
                    <a:pt x="21999" y="1"/>
                  </a:moveTo>
                  <a:cubicBezTo>
                    <a:pt x="20916" y="1"/>
                    <a:pt x="19819" y="88"/>
                    <a:pt x="18716" y="267"/>
                  </a:cubicBezTo>
                  <a:cubicBezTo>
                    <a:pt x="7549" y="2077"/>
                    <a:pt x="0" y="12572"/>
                    <a:pt x="1810" y="23739"/>
                  </a:cubicBezTo>
                  <a:cubicBezTo>
                    <a:pt x="3440" y="33752"/>
                    <a:pt x="12117" y="40912"/>
                    <a:pt x="21947" y="40912"/>
                  </a:cubicBezTo>
                  <a:cubicBezTo>
                    <a:pt x="23030" y="40912"/>
                    <a:pt x="24127" y="40825"/>
                    <a:pt x="25230" y="40645"/>
                  </a:cubicBezTo>
                  <a:cubicBezTo>
                    <a:pt x="36398" y="38836"/>
                    <a:pt x="43946" y="28341"/>
                    <a:pt x="42136" y="17173"/>
                  </a:cubicBezTo>
                  <a:cubicBezTo>
                    <a:pt x="40507" y="7161"/>
                    <a:pt x="31829" y="1"/>
                    <a:pt x="2199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551;p137">
              <a:extLst>
                <a:ext uri="{FF2B5EF4-FFF2-40B4-BE49-F238E27FC236}">
                  <a16:creationId xmlns:a16="http://schemas.microsoft.com/office/drawing/2014/main" id="{78B1C422-B016-5A13-683F-EC7CD023D888}"/>
                </a:ext>
              </a:extLst>
            </p:cNvPr>
            <p:cNvSpPr/>
            <p:nvPr/>
          </p:nvSpPr>
          <p:spPr>
            <a:xfrm>
              <a:off x="3238050" y="1796800"/>
              <a:ext cx="1123225" cy="1022700"/>
            </a:xfrm>
            <a:custGeom>
              <a:avLst/>
              <a:gdLst/>
              <a:ahLst/>
              <a:cxnLst/>
              <a:rect l="l" t="t" r="r" b="b"/>
              <a:pathLst>
                <a:path w="44929" h="40908" extrusionOk="0">
                  <a:moveTo>
                    <a:pt x="22438" y="1"/>
                  </a:moveTo>
                  <a:cubicBezTo>
                    <a:pt x="13190" y="1"/>
                    <a:pt x="4799" y="6321"/>
                    <a:pt x="2585" y="15750"/>
                  </a:cubicBezTo>
                  <a:cubicBezTo>
                    <a:pt x="0" y="26711"/>
                    <a:pt x="6773" y="37723"/>
                    <a:pt x="17785" y="40360"/>
                  </a:cubicBezTo>
                  <a:cubicBezTo>
                    <a:pt x="19354" y="40730"/>
                    <a:pt x="20923" y="40907"/>
                    <a:pt x="22469" y="40907"/>
                  </a:cubicBezTo>
                  <a:cubicBezTo>
                    <a:pt x="31725" y="40907"/>
                    <a:pt x="40128" y="34552"/>
                    <a:pt x="42343" y="25160"/>
                  </a:cubicBezTo>
                  <a:cubicBezTo>
                    <a:pt x="44928" y="14148"/>
                    <a:pt x="38156" y="3135"/>
                    <a:pt x="27143" y="550"/>
                  </a:cubicBezTo>
                  <a:cubicBezTo>
                    <a:pt x="25567" y="179"/>
                    <a:pt x="23991" y="1"/>
                    <a:pt x="224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552;p137">
              <a:extLst>
                <a:ext uri="{FF2B5EF4-FFF2-40B4-BE49-F238E27FC236}">
                  <a16:creationId xmlns:a16="http://schemas.microsoft.com/office/drawing/2014/main" id="{0A950767-6518-ED1E-8E92-9544B15B8A96}"/>
                </a:ext>
              </a:extLst>
            </p:cNvPr>
            <p:cNvSpPr/>
            <p:nvPr/>
          </p:nvSpPr>
          <p:spPr>
            <a:xfrm>
              <a:off x="4412288" y="2844350"/>
              <a:ext cx="1102550" cy="1025400"/>
            </a:xfrm>
            <a:custGeom>
              <a:avLst/>
              <a:gdLst/>
              <a:ahLst/>
              <a:cxnLst/>
              <a:rect l="l" t="t" r="r" b="b"/>
              <a:pathLst>
                <a:path w="44102" h="41016" extrusionOk="0">
                  <a:moveTo>
                    <a:pt x="22065" y="1"/>
                  </a:moveTo>
                  <a:cubicBezTo>
                    <a:pt x="20978" y="1"/>
                    <a:pt x="19876" y="88"/>
                    <a:pt x="18768" y="267"/>
                  </a:cubicBezTo>
                  <a:cubicBezTo>
                    <a:pt x="7601" y="2077"/>
                    <a:pt x="1" y="12572"/>
                    <a:pt x="1810" y="23791"/>
                  </a:cubicBezTo>
                  <a:cubicBezTo>
                    <a:pt x="3440" y="33851"/>
                    <a:pt x="12118" y="41015"/>
                    <a:pt x="21986" y="41015"/>
                  </a:cubicBezTo>
                  <a:cubicBezTo>
                    <a:pt x="23073" y="41015"/>
                    <a:pt x="24174" y="40928"/>
                    <a:pt x="25282" y="40749"/>
                  </a:cubicBezTo>
                  <a:cubicBezTo>
                    <a:pt x="36501" y="38939"/>
                    <a:pt x="44101" y="28392"/>
                    <a:pt x="42292" y="17225"/>
                  </a:cubicBezTo>
                  <a:cubicBezTo>
                    <a:pt x="40662" y="7166"/>
                    <a:pt x="31942" y="1"/>
                    <a:pt x="220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553;p137">
              <a:extLst>
                <a:ext uri="{FF2B5EF4-FFF2-40B4-BE49-F238E27FC236}">
                  <a16:creationId xmlns:a16="http://schemas.microsoft.com/office/drawing/2014/main" id="{E38B6835-4251-67CC-BECC-F624D6E99A35}"/>
                </a:ext>
              </a:extLst>
            </p:cNvPr>
            <p:cNvSpPr/>
            <p:nvPr/>
          </p:nvSpPr>
          <p:spPr>
            <a:xfrm>
              <a:off x="5581375" y="1797425"/>
              <a:ext cx="1098675" cy="1022800"/>
            </a:xfrm>
            <a:custGeom>
              <a:avLst/>
              <a:gdLst/>
              <a:ahLst/>
              <a:cxnLst/>
              <a:rect l="l" t="t" r="r" b="b"/>
              <a:pathLst>
                <a:path w="43947" h="40912" extrusionOk="0">
                  <a:moveTo>
                    <a:pt x="21948" y="0"/>
                  </a:moveTo>
                  <a:cubicBezTo>
                    <a:pt x="12118" y="0"/>
                    <a:pt x="3440" y="7161"/>
                    <a:pt x="1810" y="17173"/>
                  </a:cubicBezTo>
                  <a:cubicBezTo>
                    <a:pt x="1" y="28340"/>
                    <a:pt x="7549" y="38836"/>
                    <a:pt x="18665" y="40645"/>
                  </a:cubicBezTo>
                  <a:cubicBezTo>
                    <a:pt x="19773" y="40825"/>
                    <a:pt x="20875" y="40912"/>
                    <a:pt x="21962" y="40912"/>
                  </a:cubicBezTo>
                  <a:cubicBezTo>
                    <a:pt x="31830" y="40912"/>
                    <a:pt x="40507" y="33752"/>
                    <a:pt x="42137" y="23739"/>
                  </a:cubicBezTo>
                  <a:cubicBezTo>
                    <a:pt x="43947" y="12572"/>
                    <a:pt x="36398" y="2076"/>
                    <a:pt x="25231" y="267"/>
                  </a:cubicBezTo>
                  <a:cubicBezTo>
                    <a:pt x="24128" y="87"/>
                    <a:pt x="23031" y="0"/>
                    <a:pt x="219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625" name="Google Shape;2527;p137">
            <a:extLst>
              <a:ext uri="{FF2B5EF4-FFF2-40B4-BE49-F238E27FC236}">
                <a16:creationId xmlns:a16="http://schemas.microsoft.com/office/drawing/2014/main" id="{7F35282E-B464-3A14-2B18-4A43551F17FF}"/>
              </a:ext>
            </a:extLst>
          </p:cNvPr>
          <p:cNvGrpSpPr/>
          <p:nvPr/>
        </p:nvGrpSpPr>
        <p:grpSpPr>
          <a:xfrm>
            <a:off x="6091205" y="1974424"/>
            <a:ext cx="4467409" cy="1874081"/>
            <a:chOff x="678850" y="1511975"/>
            <a:chExt cx="6242900" cy="2619950"/>
          </a:xfrm>
        </p:grpSpPr>
        <p:sp>
          <p:nvSpPr>
            <p:cNvPr id="2627" name="Google Shape;2529;p137">
              <a:extLst>
                <a:ext uri="{FF2B5EF4-FFF2-40B4-BE49-F238E27FC236}">
                  <a16:creationId xmlns:a16="http://schemas.microsoft.com/office/drawing/2014/main" id="{F3E6C0EB-98FB-F42E-C447-2080C5DB4386}"/>
                </a:ext>
              </a:extLst>
            </p:cNvPr>
            <p:cNvSpPr/>
            <p:nvPr/>
          </p:nvSpPr>
          <p:spPr>
            <a:xfrm>
              <a:off x="1259894" y="2861375"/>
              <a:ext cx="219750" cy="219750"/>
            </a:xfrm>
            <a:custGeom>
              <a:avLst/>
              <a:gdLst/>
              <a:ahLst/>
              <a:cxnLst/>
              <a:rect l="l" t="t" r="r" b="b"/>
              <a:pathLst>
                <a:path w="8790" h="8790" extrusionOk="0">
                  <a:moveTo>
                    <a:pt x="8790" y="2844"/>
                  </a:moveTo>
                  <a:lnTo>
                    <a:pt x="8790" y="8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530;p137">
              <a:extLst>
                <a:ext uri="{FF2B5EF4-FFF2-40B4-BE49-F238E27FC236}">
                  <a16:creationId xmlns:a16="http://schemas.microsoft.com/office/drawing/2014/main" id="{9CA9B4A8-660B-FFF7-6F06-BC1EEC429B2A}"/>
                </a:ext>
              </a:extLst>
            </p:cNvPr>
            <p:cNvSpPr/>
            <p:nvPr/>
          </p:nvSpPr>
          <p:spPr>
            <a:xfrm>
              <a:off x="1471175" y="2861375"/>
              <a:ext cx="218450" cy="219750"/>
            </a:xfrm>
            <a:custGeom>
              <a:avLst/>
              <a:gdLst/>
              <a:ahLst/>
              <a:cxnLst/>
              <a:rect l="l" t="t" r="r" b="b"/>
              <a:pathLst>
                <a:path w="8738" h="8790" extrusionOk="0">
                  <a:moveTo>
                    <a:pt x="1" y="2844"/>
                  </a:moveTo>
                  <a:lnTo>
                    <a:pt x="1" y="8789"/>
                  </a:lnTo>
                  <a:lnTo>
                    <a:pt x="87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531;p137">
              <a:extLst>
                <a:ext uri="{FF2B5EF4-FFF2-40B4-BE49-F238E27FC236}">
                  <a16:creationId xmlns:a16="http://schemas.microsoft.com/office/drawing/2014/main" id="{4B6D6D29-3806-7D8D-6974-D956DF432F13}"/>
                </a:ext>
              </a:extLst>
            </p:cNvPr>
            <p:cNvSpPr/>
            <p:nvPr/>
          </p:nvSpPr>
          <p:spPr>
            <a:xfrm>
              <a:off x="678850" y="1511975"/>
              <a:ext cx="1583375" cy="796225"/>
            </a:xfrm>
            <a:custGeom>
              <a:avLst/>
              <a:gdLst/>
              <a:ahLst/>
              <a:cxnLst/>
              <a:rect l="l" t="t" r="r" b="b"/>
              <a:pathLst>
                <a:path w="63335" h="31849" fill="none" extrusionOk="0">
                  <a:moveTo>
                    <a:pt x="208" y="31848"/>
                  </a:moveTo>
                  <a:cubicBezTo>
                    <a:pt x="1" y="14322"/>
                    <a:pt x="14115" y="1"/>
                    <a:pt x="31642" y="1"/>
                  </a:cubicBezTo>
                  <a:cubicBezTo>
                    <a:pt x="49220" y="1"/>
                    <a:pt x="63334" y="14322"/>
                    <a:pt x="63076" y="31848"/>
                  </a:cubicBezTo>
                </a:path>
              </a:pathLst>
            </a:custGeom>
            <a:noFill/>
            <a:ln w="16800" cap="flat" cmpd="sng">
              <a:solidFill>
                <a:schemeClr val="accent3"/>
              </a:solidFill>
              <a:prstDash val="solid"/>
              <a:miter lim="517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532;p137">
              <a:extLst>
                <a:ext uri="{FF2B5EF4-FFF2-40B4-BE49-F238E27FC236}">
                  <a16:creationId xmlns:a16="http://schemas.microsoft.com/office/drawing/2014/main" id="{E575D380-0EF4-0CF2-0C56-3687D23EF360}"/>
                </a:ext>
              </a:extLst>
            </p:cNvPr>
            <p:cNvSpPr/>
            <p:nvPr/>
          </p:nvSpPr>
          <p:spPr>
            <a:xfrm>
              <a:off x="800350" y="1637350"/>
              <a:ext cx="1341675" cy="1342950"/>
            </a:xfrm>
            <a:custGeom>
              <a:avLst/>
              <a:gdLst/>
              <a:ahLst/>
              <a:cxnLst/>
              <a:rect l="l" t="t" r="r" b="b"/>
              <a:pathLst>
                <a:path w="53667" h="53718" extrusionOk="0">
                  <a:moveTo>
                    <a:pt x="30814" y="2224"/>
                  </a:moveTo>
                  <a:cubicBezTo>
                    <a:pt x="44463" y="4447"/>
                    <a:pt x="53666" y="17269"/>
                    <a:pt x="51495" y="30866"/>
                  </a:cubicBezTo>
                  <a:cubicBezTo>
                    <a:pt x="49272" y="44463"/>
                    <a:pt x="36450" y="53718"/>
                    <a:pt x="22853" y="51494"/>
                  </a:cubicBezTo>
                  <a:cubicBezTo>
                    <a:pt x="9204" y="49271"/>
                    <a:pt x="1" y="36450"/>
                    <a:pt x="2172" y="22852"/>
                  </a:cubicBezTo>
                  <a:cubicBezTo>
                    <a:pt x="4395" y="9255"/>
                    <a:pt x="17217" y="1"/>
                    <a:pt x="30814" y="22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533;p137">
              <a:extLst>
                <a:ext uri="{FF2B5EF4-FFF2-40B4-BE49-F238E27FC236}">
                  <a16:creationId xmlns:a16="http://schemas.microsoft.com/office/drawing/2014/main" id="{A95BC009-D57C-49B8-E8ED-D6A901AB8348}"/>
                </a:ext>
              </a:extLst>
            </p:cNvPr>
            <p:cNvSpPr/>
            <p:nvPr/>
          </p:nvSpPr>
          <p:spPr>
            <a:xfrm>
              <a:off x="2414725" y="2586049"/>
              <a:ext cx="219750" cy="218475"/>
            </a:xfrm>
            <a:custGeom>
              <a:avLst/>
              <a:gdLst/>
              <a:ahLst/>
              <a:cxnLst/>
              <a:rect l="l" t="t" r="r" b="b"/>
              <a:pathLst>
                <a:path w="8790" h="8739" extrusionOk="0">
                  <a:moveTo>
                    <a:pt x="8789" y="5895"/>
                  </a:moveTo>
                  <a:lnTo>
                    <a:pt x="8789" y="1"/>
                  </a:lnTo>
                  <a:lnTo>
                    <a:pt x="0" y="873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32" name="Google Shape;2534;p137">
              <a:extLst>
                <a:ext uri="{FF2B5EF4-FFF2-40B4-BE49-F238E27FC236}">
                  <a16:creationId xmlns:a16="http://schemas.microsoft.com/office/drawing/2014/main" id="{DB323E08-2F38-7D65-8712-26DE7E9B9ECC}"/>
                </a:ext>
              </a:extLst>
            </p:cNvPr>
            <p:cNvSpPr/>
            <p:nvPr/>
          </p:nvSpPr>
          <p:spPr>
            <a:xfrm>
              <a:off x="2626006" y="2586050"/>
              <a:ext cx="218450" cy="218475"/>
            </a:xfrm>
            <a:custGeom>
              <a:avLst/>
              <a:gdLst/>
              <a:ahLst/>
              <a:cxnLst/>
              <a:rect l="l" t="t" r="r" b="b"/>
              <a:pathLst>
                <a:path w="8738" h="8739" extrusionOk="0">
                  <a:moveTo>
                    <a:pt x="0" y="5895"/>
                  </a:moveTo>
                  <a:lnTo>
                    <a:pt x="0" y="1"/>
                  </a:lnTo>
                  <a:lnTo>
                    <a:pt x="8738" y="873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33" name="Google Shape;2535;p137">
              <a:extLst>
                <a:ext uri="{FF2B5EF4-FFF2-40B4-BE49-F238E27FC236}">
                  <a16:creationId xmlns:a16="http://schemas.microsoft.com/office/drawing/2014/main" id="{E80D3235-F51C-2354-FF9E-4708BC778D15}"/>
                </a:ext>
              </a:extLst>
            </p:cNvPr>
            <p:cNvSpPr/>
            <p:nvPr/>
          </p:nvSpPr>
          <p:spPr>
            <a:xfrm>
              <a:off x="1848600" y="3357700"/>
              <a:ext cx="1570425" cy="774225"/>
            </a:xfrm>
            <a:custGeom>
              <a:avLst/>
              <a:gdLst/>
              <a:ahLst/>
              <a:cxnLst/>
              <a:rect l="l" t="t" r="r" b="b"/>
              <a:pathLst>
                <a:path w="62817" h="30969" fill="none" extrusionOk="0">
                  <a:moveTo>
                    <a:pt x="62817" y="0"/>
                  </a:moveTo>
                  <a:cubicBezTo>
                    <a:pt x="62610" y="17165"/>
                    <a:pt x="48599" y="30969"/>
                    <a:pt x="31434" y="30969"/>
                  </a:cubicBezTo>
                  <a:cubicBezTo>
                    <a:pt x="14218" y="30969"/>
                    <a:pt x="207" y="17165"/>
                    <a:pt x="0" y="0"/>
                  </a:cubicBezTo>
                </a:path>
              </a:pathLst>
            </a:custGeom>
            <a:noFill/>
            <a:ln w="16800" cap="flat" cmpd="sng">
              <a:solidFill>
                <a:schemeClr val="accent3"/>
              </a:solidFill>
              <a:prstDash val="solid"/>
              <a:miter lim="517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34" name="Google Shape;2536;p137">
              <a:extLst>
                <a:ext uri="{FF2B5EF4-FFF2-40B4-BE49-F238E27FC236}">
                  <a16:creationId xmlns:a16="http://schemas.microsoft.com/office/drawing/2014/main" id="{A63C7624-1C0D-CE72-7091-B9CDC8922B8A}"/>
                </a:ext>
              </a:extLst>
            </p:cNvPr>
            <p:cNvSpPr/>
            <p:nvPr/>
          </p:nvSpPr>
          <p:spPr>
            <a:xfrm>
              <a:off x="1963625" y="2685575"/>
              <a:ext cx="1341651" cy="1342950"/>
            </a:xfrm>
            <a:custGeom>
              <a:avLst/>
              <a:gdLst/>
              <a:ahLst/>
              <a:cxnLst/>
              <a:rect l="l" t="t" r="r" b="b"/>
              <a:pathLst>
                <a:path w="53666" h="53718" extrusionOk="0">
                  <a:moveTo>
                    <a:pt x="51494" y="22853"/>
                  </a:moveTo>
                  <a:cubicBezTo>
                    <a:pt x="53666" y="36450"/>
                    <a:pt x="44463" y="49323"/>
                    <a:pt x="30814" y="51495"/>
                  </a:cubicBezTo>
                  <a:cubicBezTo>
                    <a:pt x="17217" y="53718"/>
                    <a:pt x="4395" y="44463"/>
                    <a:pt x="2172" y="30866"/>
                  </a:cubicBezTo>
                  <a:cubicBezTo>
                    <a:pt x="0" y="17269"/>
                    <a:pt x="9203" y="4447"/>
                    <a:pt x="22852" y="2224"/>
                  </a:cubicBezTo>
                  <a:cubicBezTo>
                    <a:pt x="36450" y="1"/>
                    <a:pt x="49271" y="9255"/>
                    <a:pt x="51494" y="228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541;p137">
              <a:extLst>
                <a:ext uri="{FF2B5EF4-FFF2-40B4-BE49-F238E27FC236}">
                  <a16:creationId xmlns:a16="http://schemas.microsoft.com/office/drawing/2014/main" id="{2B44AC50-3C19-6CF8-28C8-49E9690A267B}"/>
                </a:ext>
              </a:extLst>
            </p:cNvPr>
            <p:cNvSpPr/>
            <p:nvPr/>
          </p:nvSpPr>
          <p:spPr>
            <a:xfrm>
              <a:off x="4743825" y="2586050"/>
              <a:ext cx="219750" cy="218475"/>
            </a:xfrm>
            <a:custGeom>
              <a:avLst/>
              <a:gdLst/>
              <a:ahLst/>
              <a:cxnLst/>
              <a:rect l="l" t="t" r="r" b="b"/>
              <a:pathLst>
                <a:path w="8790" h="8739" extrusionOk="0">
                  <a:moveTo>
                    <a:pt x="8790" y="5895"/>
                  </a:moveTo>
                  <a:lnTo>
                    <a:pt x="8790" y="1"/>
                  </a:lnTo>
                  <a:lnTo>
                    <a:pt x="1" y="873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542;p137">
              <a:extLst>
                <a:ext uri="{FF2B5EF4-FFF2-40B4-BE49-F238E27FC236}">
                  <a16:creationId xmlns:a16="http://schemas.microsoft.com/office/drawing/2014/main" id="{62375512-5294-EAA1-21DA-840386145B79}"/>
                </a:ext>
              </a:extLst>
            </p:cNvPr>
            <p:cNvSpPr/>
            <p:nvPr/>
          </p:nvSpPr>
          <p:spPr>
            <a:xfrm>
              <a:off x="4955106" y="2586050"/>
              <a:ext cx="219775" cy="218475"/>
            </a:xfrm>
            <a:custGeom>
              <a:avLst/>
              <a:gdLst/>
              <a:ahLst/>
              <a:cxnLst/>
              <a:rect l="l" t="t" r="r" b="b"/>
              <a:pathLst>
                <a:path w="8791" h="8739" extrusionOk="0">
                  <a:moveTo>
                    <a:pt x="1" y="5895"/>
                  </a:moveTo>
                  <a:lnTo>
                    <a:pt x="1" y="1"/>
                  </a:lnTo>
                  <a:lnTo>
                    <a:pt x="8790" y="873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543;p137">
              <a:extLst>
                <a:ext uri="{FF2B5EF4-FFF2-40B4-BE49-F238E27FC236}">
                  <a16:creationId xmlns:a16="http://schemas.microsoft.com/office/drawing/2014/main" id="{FB46D445-4B6E-99D3-05AB-62C8EC573882}"/>
                </a:ext>
              </a:extLst>
            </p:cNvPr>
            <p:cNvSpPr/>
            <p:nvPr/>
          </p:nvSpPr>
          <p:spPr>
            <a:xfrm>
              <a:off x="4177700" y="3357700"/>
              <a:ext cx="1571725" cy="774225"/>
            </a:xfrm>
            <a:custGeom>
              <a:avLst/>
              <a:gdLst/>
              <a:ahLst/>
              <a:cxnLst/>
              <a:rect l="l" t="t" r="r" b="b"/>
              <a:pathLst>
                <a:path w="62869" h="30969" fill="none" extrusionOk="0">
                  <a:moveTo>
                    <a:pt x="62869" y="0"/>
                  </a:moveTo>
                  <a:cubicBezTo>
                    <a:pt x="62610" y="17165"/>
                    <a:pt x="48600" y="30969"/>
                    <a:pt x="31435" y="30969"/>
                  </a:cubicBezTo>
                  <a:cubicBezTo>
                    <a:pt x="14270" y="30969"/>
                    <a:pt x="259" y="17165"/>
                    <a:pt x="1" y="0"/>
                  </a:cubicBezTo>
                </a:path>
              </a:pathLst>
            </a:custGeom>
            <a:noFill/>
            <a:ln w="16800" cap="flat" cmpd="sng">
              <a:solidFill>
                <a:schemeClr val="accent3"/>
              </a:solidFill>
              <a:prstDash val="solid"/>
              <a:miter lim="517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42" name="Google Shape;2544;p137">
              <a:extLst>
                <a:ext uri="{FF2B5EF4-FFF2-40B4-BE49-F238E27FC236}">
                  <a16:creationId xmlns:a16="http://schemas.microsoft.com/office/drawing/2014/main" id="{676C4983-9D55-EDEE-2CAA-892B572EC9C5}"/>
                </a:ext>
              </a:extLst>
            </p:cNvPr>
            <p:cNvSpPr/>
            <p:nvPr/>
          </p:nvSpPr>
          <p:spPr>
            <a:xfrm>
              <a:off x="4292750" y="2685575"/>
              <a:ext cx="1342950" cy="1342950"/>
            </a:xfrm>
            <a:custGeom>
              <a:avLst/>
              <a:gdLst/>
              <a:ahLst/>
              <a:cxnLst/>
              <a:rect l="l" t="t" r="r" b="b"/>
              <a:pathLst>
                <a:path w="53718" h="53718" extrusionOk="0">
                  <a:moveTo>
                    <a:pt x="51494" y="22853"/>
                  </a:moveTo>
                  <a:cubicBezTo>
                    <a:pt x="53717" y="36450"/>
                    <a:pt x="44463" y="49272"/>
                    <a:pt x="30866" y="51495"/>
                  </a:cubicBezTo>
                  <a:cubicBezTo>
                    <a:pt x="17217" y="53718"/>
                    <a:pt x="4395" y="44463"/>
                    <a:pt x="2223" y="30866"/>
                  </a:cubicBezTo>
                  <a:cubicBezTo>
                    <a:pt x="0" y="17269"/>
                    <a:pt x="9255" y="4447"/>
                    <a:pt x="22852" y="2224"/>
                  </a:cubicBezTo>
                  <a:cubicBezTo>
                    <a:pt x="36449" y="1"/>
                    <a:pt x="49271" y="9255"/>
                    <a:pt x="51494" y="2285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43" name="Google Shape;2545;p137">
              <a:extLst>
                <a:ext uri="{FF2B5EF4-FFF2-40B4-BE49-F238E27FC236}">
                  <a16:creationId xmlns:a16="http://schemas.microsoft.com/office/drawing/2014/main" id="{0437FBE2-3C64-3C7F-0CCE-95685C2913A4}"/>
                </a:ext>
              </a:extLst>
            </p:cNvPr>
            <p:cNvSpPr/>
            <p:nvPr/>
          </p:nvSpPr>
          <p:spPr>
            <a:xfrm>
              <a:off x="5918119" y="2861375"/>
              <a:ext cx="219750" cy="219750"/>
            </a:xfrm>
            <a:custGeom>
              <a:avLst/>
              <a:gdLst/>
              <a:ahLst/>
              <a:cxnLst/>
              <a:rect l="l" t="t" r="r" b="b"/>
              <a:pathLst>
                <a:path w="8790" h="8790" extrusionOk="0">
                  <a:moveTo>
                    <a:pt x="8790" y="2844"/>
                  </a:moveTo>
                  <a:lnTo>
                    <a:pt x="8790" y="878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546;p137">
              <a:extLst>
                <a:ext uri="{FF2B5EF4-FFF2-40B4-BE49-F238E27FC236}">
                  <a16:creationId xmlns:a16="http://schemas.microsoft.com/office/drawing/2014/main" id="{40AE6344-8431-AB11-0876-09C48B46EC70}"/>
                </a:ext>
              </a:extLst>
            </p:cNvPr>
            <p:cNvSpPr/>
            <p:nvPr/>
          </p:nvSpPr>
          <p:spPr>
            <a:xfrm>
              <a:off x="6129400" y="2861375"/>
              <a:ext cx="219775" cy="219750"/>
            </a:xfrm>
            <a:custGeom>
              <a:avLst/>
              <a:gdLst/>
              <a:ahLst/>
              <a:cxnLst/>
              <a:rect l="l" t="t" r="r" b="b"/>
              <a:pathLst>
                <a:path w="8791" h="8790" extrusionOk="0">
                  <a:moveTo>
                    <a:pt x="1" y="2844"/>
                  </a:moveTo>
                  <a:lnTo>
                    <a:pt x="1" y="8789"/>
                  </a:lnTo>
                  <a:lnTo>
                    <a:pt x="879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45" name="Google Shape;2547;p137">
              <a:extLst>
                <a:ext uri="{FF2B5EF4-FFF2-40B4-BE49-F238E27FC236}">
                  <a16:creationId xmlns:a16="http://schemas.microsoft.com/office/drawing/2014/main" id="{94265F1E-5B3A-A54A-40DC-481F9E168231}"/>
                </a:ext>
              </a:extLst>
            </p:cNvPr>
            <p:cNvSpPr/>
            <p:nvPr/>
          </p:nvSpPr>
          <p:spPr>
            <a:xfrm>
              <a:off x="5337100" y="1511975"/>
              <a:ext cx="1584650" cy="796225"/>
            </a:xfrm>
            <a:custGeom>
              <a:avLst/>
              <a:gdLst/>
              <a:ahLst/>
              <a:cxnLst/>
              <a:rect l="l" t="t" r="r" b="b"/>
              <a:pathLst>
                <a:path w="63386" h="31849" fill="none" extrusionOk="0">
                  <a:moveTo>
                    <a:pt x="259" y="31848"/>
                  </a:moveTo>
                  <a:cubicBezTo>
                    <a:pt x="0" y="14322"/>
                    <a:pt x="14166" y="1"/>
                    <a:pt x="31693" y="1"/>
                  </a:cubicBezTo>
                  <a:cubicBezTo>
                    <a:pt x="49220" y="1"/>
                    <a:pt x="63386" y="14322"/>
                    <a:pt x="63127" y="31848"/>
                  </a:cubicBezTo>
                </a:path>
              </a:pathLst>
            </a:custGeom>
            <a:noFill/>
            <a:ln w="16800" cap="flat" cmpd="sng">
              <a:solidFill>
                <a:schemeClr val="accent3"/>
              </a:solidFill>
              <a:prstDash val="solid"/>
              <a:miter lim="517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548;p137">
              <a:extLst>
                <a:ext uri="{FF2B5EF4-FFF2-40B4-BE49-F238E27FC236}">
                  <a16:creationId xmlns:a16="http://schemas.microsoft.com/office/drawing/2014/main" id="{F10CC45D-4AC3-213A-0BBE-F578180755B6}"/>
                </a:ext>
              </a:extLst>
            </p:cNvPr>
            <p:cNvSpPr/>
            <p:nvPr/>
          </p:nvSpPr>
          <p:spPr>
            <a:xfrm>
              <a:off x="5458600" y="1637350"/>
              <a:ext cx="1342950" cy="1342950"/>
            </a:xfrm>
            <a:custGeom>
              <a:avLst/>
              <a:gdLst/>
              <a:ahLst/>
              <a:cxnLst/>
              <a:rect l="l" t="t" r="r" b="b"/>
              <a:pathLst>
                <a:path w="53718" h="53718" extrusionOk="0">
                  <a:moveTo>
                    <a:pt x="30866" y="2224"/>
                  </a:moveTo>
                  <a:cubicBezTo>
                    <a:pt x="44463" y="4447"/>
                    <a:pt x="53717" y="17269"/>
                    <a:pt x="51494" y="30866"/>
                  </a:cubicBezTo>
                  <a:cubicBezTo>
                    <a:pt x="49323" y="44463"/>
                    <a:pt x="36501" y="53718"/>
                    <a:pt x="22852" y="51494"/>
                  </a:cubicBezTo>
                  <a:cubicBezTo>
                    <a:pt x="9255" y="49271"/>
                    <a:pt x="0" y="36450"/>
                    <a:pt x="2223" y="22852"/>
                  </a:cubicBezTo>
                  <a:cubicBezTo>
                    <a:pt x="4447" y="9255"/>
                    <a:pt x="17268" y="1"/>
                    <a:pt x="30866" y="222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549;p137">
              <a:extLst>
                <a:ext uri="{FF2B5EF4-FFF2-40B4-BE49-F238E27FC236}">
                  <a16:creationId xmlns:a16="http://schemas.microsoft.com/office/drawing/2014/main" id="{11E73D22-E2D1-2485-B860-2378A615C31B}"/>
                </a:ext>
              </a:extLst>
            </p:cNvPr>
            <p:cNvSpPr/>
            <p:nvPr/>
          </p:nvSpPr>
          <p:spPr>
            <a:xfrm>
              <a:off x="921850" y="1797425"/>
              <a:ext cx="1098675" cy="1022800"/>
            </a:xfrm>
            <a:custGeom>
              <a:avLst/>
              <a:gdLst/>
              <a:ahLst/>
              <a:cxnLst/>
              <a:rect l="l" t="t" r="r" b="b"/>
              <a:pathLst>
                <a:path w="43947" h="40912" extrusionOk="0">
                  <a:moveTo>
                    <a:pt x="21948" y="0"/>
                  </a:moveTo>
                  <a:cubicBezTo>
                    <a:pt x="12117" y="0"/>
                    <a:pt x="3440" y="7161"/>
                    <a:pt x="1810" y="17173"/>
                  </a:cubicBezTo>
                  <a:cubicBezTo>
                    <a:pt x="1" y="28340"/>
                    <a:pt x="7549" y="38836"/>
                    <a:pt x="18716" y="40645"/>
                  </a:cubicBezTo>
                  <a:cubicBezTo>
                    <a:pt x="19819" y="40825"/>
                    <a:pt x="20916" y="40912"/>
                    <a:pt x="21999" y="40912"/>
                  </a:cubicBezTo>
                  <a:cubicBezTo>
                    <a:pt x="31830" y="40912"/>
                    <a:pt x="40507" y="33752"/>
                    <a:pt x="42137" y="23739"/>
                  </a:cubicBezTo>
                  <a:cubicBezTo>
                    <a:pt x="43946" y="12572"/>
                    <a:pt x="36398" y="2076"/>
                    <a:pt x="25231" y="267"/>
                  </a:cubicBezTo>
                  <a:cubicBezTo>
                    <a:pt x="24128" y="87"/>
                    <a:pt x="23031" y="0"/>
                    <a:pt x="219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550;p137">
              <a:extLst>
                <a:ext uri="{FF2B5EF4-FFF2-40B4-BE49-F238E27FC236}">
                  <a16:creationId xmlns:a16="http://schemas.microsoft.com/office/drawing/2014/main" id="{2E4465B8-9B82-E2E0-6E59-7F4DD8DD556F}"/>
                </a:ext>
              </a:extLst>
            </p:cNvPr>
            <p:cNvSpPr/>
            <p:nvPr/>
          </p:nvSpPr>
          <p:spPr>
            <a:xfrm>
              <a:off x="2085125" y="2845650"/>
              <a:ext cx="1098650" cy="1022800"/>
            </a:xfrm>
            <a:custGeom>
              <a:avLst/>
              <a:gdLst/>
              <a:ahLst/>
              <a:cxnLst/>
              <a:rect l="l" t="t" r="r" b="b"/>
              <a:pathLst>
                <a:path w="43946" h="40912" extrusionOk="0">
                  <a:moveTo>
                    <a:pt x="21999" y="1"/>
                  </a:moveTo>
                  <a:cubicBezTo>
                    <a:pt x="20916" y="1"/>
                    <a:pt x="19819" y="88"/>
                    <a:pt x="18716" y="267"/>
                  </a:cubicBezTo>
                  <a:cubicBezTo>
                    <a:pt x="7549" y="2077"/>
                    <a:pt x="0" y="12572"/>
                    <a:pt x="1810" y="23739"/>
                  </a:cubicBezTo>
                  <a:cubicBezTo>
                    <a:pt x="3440" y="33752"/>
                    <a:pt x="12117" y="40912"/>
                    <a:pt x="21947" y="40912"/>
                  </a:cubicBezTo>
                  <a:cubicBezTo>
                    <a:pt x="23030" y="40912"/>
                    <a:pt x="24127" y="40825"/>
                    <a:pt x="25230" y="40645"/>
                  </a:cubicBezTo>
                  <a:cubicBezTo>
                    <a:pt x="36398" y="38836"/>
                    <a:pt x="43946" y="28341"/>
                    <a:pt x="42136" y="17173"/>
                  </a:cubicBezTo>
                  <a:cubicBezTo>
                    <a:pt x="40507" y="7161"/>
                    <a:pt x="31829" y="1"/>
                    <a:pt x="2199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50" name="Google Shape;2552;p137">
              <a:extLst>
                <a:ext uri="{FF2B5EF4-FFF2-40B4-BE49-F238E27FC236}">
                  <a16:creationId xmlns:a16="http://schemas.microsoft.com/office/drawing/2014/main" id="{D37E57A4-7205-B0CF-38A8-C966A9A54D62}"/>
                </a:ext>
              </a:extLst>
            </p:cNvPr>
            <p:cNvSpPr/>
            <p:nvPr/>
          </p:nvSpPr>
          <p:spPr>
            <a:xfrm>
              <a:off x="4412288" y="2844350"/>
              <a:ext cx="1102550" cy="1025400"/>
            </a:xfrm>
            <a:custGeom>
              <a:avLst/>
              <a:gdLst/>
              <a:ahLst/>
              <a:cxnLst/>
              <a:rect l="l" t="t" r="r" b="b"/>
              <a:pathLst>
                <a:path w="44102" h="41016" extrusionOk="0">
                  <a:moveTo>
                    <a:pt x="22065" y="1"/>
                  </a:moveTo>
                  <a:cubicBezTo>
                    <a:pt x="20978" y="1"/>
                    <a:pt x="19876" y="88"/>
                    <a:pt x="18768" y="267"/>
                  </a:cubicBezTo>
                  <a:cubicBezTo>
                    <a:pt x="7601" y="2077"/>
                    <a:pt x="1" y="12572"/>
                    <a:pt x="1810" y="23791"/>
                  </a:cubicBezTo>
                  <a:cubicBezTo>
                    <a:pt x="3440" y="33851"/>
                    <a:pt x="12118" y="41015"/>
                    <a:pt x="21986" y="41015"/>
                  </a:cubicBezTo>
                  <a:cubicBezTo>
                    <a:pt x="23073" y="41015"/>
                    <a:pt x="24174" y="40928"/>
                    <a:pt x="25282" y="40749"/>
                  </a:cubicBezTo>
                  <a:cubicBezTo>
                    <a:pt x="36501" y="38939"/>
                    <a:pt x="44101" y="28392"/>
                    <a:pt x="42292" y="17225"/>
                  </a:cubicBezTo>
                  <a:cubicBezTo>
                    <a:pt x="40662" y="7166"/>
                    <a:pt x="31942" y="1"/>
                    <a:pt x="220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553;p137">
              <a:extLst>
                <a:ext uri="{FF2B5EF4-FFF2-40B4-BE49-F238E27FC236}">
                  <a16:creationId xmlns:a16="http://schemas.microsoft.com/office/drawing/2014/main" id="{3B0E66E8-B83C-4903-49E0-EE170020B1C7}"/>
                </a:ext>
              </a:extLst>
            </p:cNvPr>
            <p:cNvSpPr/>
            <p:nvPr/>
          </p:nvSpPr>
          <p:spPr>
            <a:xfrm>
              <a:off x="5581375" y="1797425"/>
              <a:ext cx="1098675" cy="1022800"/>
            </a:xfrm>
            <a:custGeom>
              <a:avLst/>
              <a:gdLst/>
              <a:ahLst/>
              <a:cxnLst/>
              <a:rect l="l" t="t" r="r" b="b"/>
              <a:pathLst>
                <a:path w="43947" h="40912" extrusionOk="0">
                  <a:moveTo>
                    <a:pt x="21948" y="0"/>
                  </a:moveTo>
                  <a:cubicBezTo>
                    <a:pt x="12118" y="0"/>
                    <a:pt x="3440" y="7161"/>
                    <a:pt x="1810" y="17173"/>
                  </a:cubicBezTo>
                  <a:cubicBezTo>
                    <a:pt x="1" y="28340"/>
                    <a:pt x="7549" y="38836"/>
                    <a:pt x="18665" y="40645"/>
                  </a:cubicBezTo>
                  <a:cubicBezTo>
                    <a:pt x="19773" y="40825"/>
                    <a:pt x="20875" y="40912"/>
                    <a:pt x="21962" y="40912"/>
                  </a:cubicBezTo>
                  <a:cubicBezTo>
                    <a:pt x="31830" y="40912"/>
                    <a:pt x="40507" y="33752"/>
                    <a:pt x="42137" y="23739"/>
                  </a:cubicBezTo>
                  <a:cubicBezTo>
                    <a:pt x="43947" y="12572"/>
                    <a:pt x="36398" y="2076"/>
                    <a:pt x="25231" y="267"/>
                  </a:cubicBezTo>
                  <a:cubicBezTo>
                    <a:pt x="24128" y="87"/>
                    <a:pt x="23031" y="0"/>
                    <a:pt x="219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654" name="Google Shape;2550;p137">
            <a:extLst>
              <a:ext uri="{FF2B5EF4-FFF2-40B4-BE49-F238E27FC236}">
                <a16:creationId xmlns:a16="http://schemas.microsoft.com/office/drawing/2014/main" id="{0FBB7797-ED23-EC7F-6BA4-890D37062B4C}"/>
              </a:ext>
            </a:extLst>
          </p:cNvPr>
          <p:cNvSpPr/>
          <p:nvPr/>
        </p:nvSpPr>
        <p:spPr>
          <a:xfrm>
            <a:off x="5459477" y="3103954"/>
            <a:ext cx="786192" cy="731621"/>
          </a:xfrm>
          <a:custGeom>
            <a:avLst/>
            <a:gdLst/>
            <a:ahLst/>
            <a:cxnLst/>
            <a:rect l="l" t="t" r="r" b="b"/>
            <a:pathLst>
              <a:path w="43946" h="40912" extrusionOk="0">
                <a:moveTo>
                  <a:pt x="21999" y="1"/>
                </a:moveTo>
                <a:cubicBezTo>
                  <a:pt x="20916" y="1"/>
                  <a:pt x="19819" y="88"/>
                  <a:pt x="18716" y="267"/>
                </a:cubicBezTo>
                <a:cubicBezTo>
                  <a:pt x="7549" y="2077"/>
                  <a:pt x="0" y="12572"/>
                  <a:pt x="1810" y="23739"/>
                </a:cubicBezTo>
                <a:cubicBezTo>
                  <a:pt x="3440" y="33752"/>
                  <a:pt x="12117" y="40912"/>
                  <a:pt x="21947" y="40912"/>
                </a:cubicBezTo>
                <a:cubicBezTo>
                  <a:pt x="23030" y="40912"/>
                  <a:pt x="24127" y="40825"/>
                  <a:pt x="25230" y="40645"/>
                </a:cubicBezTo>
                <a:cubicBezTo>
                  <a:pt x="36398" y="38836"/>
                  <a:pt x="43946" y="28341"/>
                  <a:pt x="42136" y="17173"/>
                </a:cubicBezTo>
                <a:cubicBezTo>
                  <a:pt x="40507" y="7161"/>
                  <a:pt x="31829" y="1"/>
                  <a:pt x="2199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8" name="Google Shape;1055;p76">
            <a:extLst>
              <a:ext uri="{FF2B5EF4-FFF2-40B4-BE49-F238E27FC236}">
                <a16:creationId xmlns:a16="http://schemas.microsoft.com/office/drawing/2014/main" id="{9CECAA09-68E4-45E6-4536-C8985C3EE68D}"/>
              </a:ext>
            </a:extLst>
          </p:cNvPr>
          <p:cNvSpPr txBox="1">
            <a:spLocks/>
          </p:cNvSpPr>
          <p:nvPr/>
        </p:nvSpPr>
        <p:spPr>
          <a:xfrm>
            <a:off x="1182516" y="2304542"/>
            <a:ext cx="925920" cy="568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5000" b="1" i="0" u="none" strike="noStrike" cap="none">
                <a:solidFill>
                  <a:schemeClr val="accent2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" sz="3600" b="0" dirty="0">
                <a:solidFill>
                  <a:srgbClr val="113F4C"/>
                </a:solidFill>
              </a:rPr>
              <a:t>01</a:t>
            </a:r>
          </a:p>
        </p:txBody>
      </p:sp>
      <p:sp>
        <p:nvSpPr>
          <p:cNvPr id="2659" name="Google Shape;1047;p76">
            <a:extLst>
              <a:ext uri="{FF2B5EF4-FFF2-40B4-BE49-F238E27FC236}">
                <a16:creationId xmlns:a16="http://schemas.microsoft.com/office/drawing/2014/main" id="{1C0D5041-A1F1-6DC5-F748-5FD6218344A8}"/>
              </a:ext>
            </a:extLst>
          </p:cNvPr>
          <p:cNvSpPr txBox="1">
            <a:spLocks/>
          </p:cNvSpPr>
          <p:nvPr/>
        </p:nvSpPr>
        <p:spPr>
          <a:xfrm>
            <a:off x="253248" y="1635971"/>
            <a:ext cx="2069995" cy="224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indent="0"/>
            <a:r>
              <a:rPr lang="en-US" sz="2400" b="0" dirty="0">
                <a:latin typeface="Playfair Display" panose="00000500000000000000" pitchFamily="2" charset="0"/>
              </a:rPr>
              <a:t>Problem</a:t>
            </a:r>
          </a:p>
        </p:txBody>
      </p:sp>
      <p:sp>
        <p:nvSpPr>
          <p:cNvPr id="2660" name="Google Shape;1047;p76">
            <a:extLst>
              <a:ext uri="{FF2B5EF4-FFF2-40B4-BE49-F238E27FC236}">
                <a16:creationId xmlns:a16="http://schemas.microsoft.com/office/drawing/2014/main" id="{55AB0A07-1F57-5D38-5824-6779832F7E34}"/>
              </a:ext>
            </a:extLst>
          </p:cNvPr>
          <p:cNvSpPr txBox="1">
            <a:spLocks/>
          </p:cNvSpPr>
          <p:nvPr/>
        </p:nvSpPr>
        <p:spPr>
          <a:xfrm>
            <a:off x="1436418" y="3940603"/>
            <a:ext cx="2069995" cy="224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indent="0"/>
            <a:r>
              <a:rPr lang="en-US" sz="2400" b="0" dirty="0"/>
              <a:t>Motivation</a:t>
            </a:r>
            <a:endParaRPr lang="en-US" sz="2400" b="0" dirty="0">
              <a:latin typeface="Playfair Display" panose="00000500000000000000" pitchFamily="2" charset="0"/>
            </a:endParaRPr>
          </a:p>
        </p:txBody>
      </p:sp>
      <p:sp>
        <p:nvSpPr>
          <p:cNvPr id="2661" name="Google Shape;1047;p76">
            <a:extLst>
              <a:ext uri="{FF2B5EF4-FFF2-40B4-BE49-F238E27FC236}">
                <a16:creationId xmlns:a16="http://schemas.microsoft.com/office/drawing/2014/main" id="{687BC250-F441-E642-ACB0-7D14BB0317A7}"/>
              </a:ext>
            </a:extLst>
          </p:cNvPr>
          <p:cNvSpPr txBox="1">
            <a:spLocks/>
          </p:cNvSpPr>
          <p:nvPr/>
        </p:nvSpPr>
        <p:spPr>
          <a:xfrm>
            <a:off x="2098299" y="1637184"/>
            <a:ext cx="2069995" cy="224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indent="0"/>
            <a:r>
              <a:rPr lang="en-US" sz="2400" b="0" dirty="0">
                <a:latin typeface="Playfair Display" panose="00000500000000000000" pitchFamily="2" charset="0"/>
              </a:rPr>
              <a:t>Market</a:t>
            </a:r>
          </a:p>
        </p:txBody>
      </p:sp>
      <p:sp>
        <p:nvSpPr>
          <p:cNvPr id="2664" name="Google Shape;1047;p76">
            <a:extLst>
              <a:ext uri="{FF2B5EF4-FFF2-40B4-BE49-F238E27FC236}">
                <a16:creationId xmlns:a16="http://schemas.microsoft.com/office/drawing/2014/main" id="{AAC2DF37-DE3B-FC0C-B17F-9616C95E5897}"/>
              </a:ext>
            </a:extLst>
          </p:cNvPr>
          <p:cNvSpPr txBox="1">
            <a:spLocks/>
          </p:cNvSpPr>
          <p:nvPr/>
        </p:nvSpPr>
        <p:spPr>
          <a:xfrm>
            <a:off x="3100723" y="3974817"/>
            <a:ext cx="2069995" cy="224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indent="0"/>
            <a:r>
              <a:rPr lang="en-US" sz="2400" b="0" dirty="0">
                <a:latin typeface="Playfair Display" panose="00000500000000000000" pitchFamily="2" charset="0"/>
              </a:rPr>
              <a:t>Our Tool</a:t>
            </a:r>
          </a:p>
        </p:txBody>
      </p:sp>
      <p:sp>
        <p:nvSpPr>
          <p:cNvPr id="2665" name="Google Shape;1047;p76">
            <a:extLst>
              <a:ext uri="{FF2B5EF4-FFF2-40B4-BE49-F238E27FC236}">
                <a16:creationId xmlns:a16="http://schemas.microsoft.com/office/drawing/2014/main" id="{D20104B1-4C19-A1B2-0F97-7E1804ABECA7}"/>
              </a:ext>
            </a:extLst>
          </p:cNvPr>
          <p:cNvSpPr txBox="1">
            <a:spLocks/>
          </p:cNvSpPr>
          <p:nvPr/>
        </p:nvSpPr>
        <p:spPr>
          <a:xfrm>
            <a:off x="3968899" y="1634075"/>
            <a:ext cx="2069995" cy="224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indent="0"/>
            <a:r>
              <a:rPr lang="en-US" sz="2400" b="0" dirty="0">
                <a:latin typeface="Playfair Display" panose="00000500000000000000" pitchFamily="2" charset="0"/>
              </a:rPr>
              <a:t>Modules</a:t>
            </a:r>
          </a:p>
        </p:txBody>
      </p:sp>
      <p:sp>
        <p:nvSpPr>
          <p:cNvPr id="2666" name="Google Shape;1047;p76">
            <a:extLst>
              <a:ext uri="{FF2B5EF4-FFF2-40B4-BE49-F238E27FC236}">
                <a16:creationId xmlns:a16="http://schemas.microsoft.com/office/drawing/2014/main" id="{5A4D1378-AE7D-F809-A5B6-58D1AAAD5664}"/>
              </a:ext>
            </a:extLst>
          </p:cNvPr>
          <p:cNvSpPr txBox="1">
            <a:spLocks/>
          </p:cNvSpPr>
          <p:nvPr/>
        </p:nvSpPr>
        <p:spPr>
          <a:xfrm>
            <a:off x="4774086" y="3988744"/>
            <a:ext cx="2069995" cy="224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indent="0"/>
            <a:r>
              <a:rPr lang="en-US" sz="2400" b="0" dirty="0">
                <a:latin typeface="Playfair Display" panose="00000500000000000000" pitchFamily="2" charset="0"/>
              </a:rPr>
              <a:t>Challenges</a:t>
            </a:r>
          </a:p>
        </p:txBody>
      </p:sp>
      <p:sp>
        <p:nvSpPr>
          <p:cNvPr id="2667" name="Google Shape;1047;p76">
            <a:extLst>
              <a:ext uri="{FF2B5EF4-FFF2-40B4-BE49-F238E27FC236}">
                <a16:creationId xmlns:a16="http://schemas.microsoft.com/office/drawing/2014/main" id="{602070CD-9B2D-9D20-6176-20888A166645}"/>
              </a:ext>
            </a:extLst>
          </p:cNvPr>
          <p:cNvSpPr txBox="1">
            <a:spLocks/>
          </p:cNvSpPr>
          <p:nvPr/>
        </p:nvSpPr>
        <p:spPr>
          <a:xfrm>
            <a:off x="5798585" y="1633595"/>
            <a:ext cx="2069995" cy="224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indent="0"/>
            <a:r>
              <a:rPr lang="en-US" sz="2400" b="0" dirty="0">
                <a:latin typeface="Playfair Display" panose="00000500000000000000" pitchFamily="2" charset="0"/>
              </a:rPr>
              <a:t>Workload</a:t>
            </a:r>
          </a:p>
        </p:txBody>
      </p:sp>
      <p:sp>
        <p:nvSpPr>
          <p:cNvPr id="2668" name="Google Shape;1047;p76">
            <a:extLst>
              <a:ext uri="{FF2B5EF4-FFF2-40B4-BE49-F238E27FC236}">
                <a16:creationId xmlns:a16="http://schemas.microsoft.com/office/drawing/2014/main" id="{B197B65B-ADEB-8B63-4E11-EC318C650A68}"/>
              </a:ext>
            </a:extLst>
          </p:cNvPr>
          <p:cNvSpPr txBox="1">
            <a:spLocks/>
          </p:cNvSpPr>
          <p:nvPr/>
        </p:nvSpPr>
        <p:spPr>
          <a:xfrm>
            <a:off x="6465770" y="3983874"/>
            <a:ext cx="2069995" cy="224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 algn="ctr">
              <a:buClr>
                <a:schemeClr val="dk1"/>
              </a:buClr>
              <a:buSzPts val="2100"/>
              <a:buFont typeface="Josefin Sans"/>
              <a:buNone/>
              <a:defRPr sz="2400">
                <a:solidFill>
                  <a:schemeClr val="dk1"/>
                </a:solidFill>
                <a:latin typeface="Playfair Display" panose="00000500000000000000" pitchFamily="2" charset="0"/>
                <a:ea typeface="Josefin Sans"/>
                <a:cs typeface="Josefin Sans"/>
              </a:defRPr>
            </a:lvl1pPr>
            <a:lvl2pPr marL="914400" indent="-317500" algn="ctr">
              <a:lnSpc>
                <a:spcPct val="115000"/>
              </a:lnSpc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</a:defRPr>
            </a:lvl2pPr>
            <a:lvl3pPr marL="1371600" indent="-317500" algn="ctr">
              <a:lnSpc>
                <a:spcPct val="115000"/>
              </a:lnSpc>
              <a:spcBef>
                <a:spcPts val="1600"/>
              </a:spcBef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</a:defRPr>
            </a:lvl3pPr>
            <a:lvl4pPr marL="1828800" indent="-317500" algn="ctr">
              <a:lnSpc>
                <a:spcPct val="115000"/>
              </a:lnSpc>
              <a:spcBef>
                <a:spcPts val="1600"/>
              </a:spcBef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</a:defRPr>
            </a:lvl4pPr>
            <a:lvl5pPr marL="2286000" indent="-317500" algn="ctr">
              <a:lnSpc>
                <a:spcPct val="115000"/>
              </a:lnSpc>
              <a:spcBef>
                <a:spcPts val="1600"/>
              </a:spcBef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</a:defRPr>
            </a:lvl5pPr>
            <a:lvl6pPr marL="2743200" indent="-317500" algn="ctr">
              <a:lnSpc>
                <a:spcPct val="115000"/>
              </a:lnSpc>
              <a:spcBef>
                <a:spcPts val="1600"/>
              </a:spcBef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</a:defRPr>
            </a:lvl6pPr>
            <a:lvl7pPr marL="3200400" indent="-317500" algn="ctr">
              <a:lnSpc>
                <a:spcPct val="115000"/>
              </a:lnSpc>
              <a:spcBef>
                <a:spcPts val="1600"/>
              </a:spcBef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</a:defRPr>
            </a:lvl7pPr>
            <a:lvl8pPr marL="3657600" indent="-317500" algn="ctr">
              <a:lnSpc>
                <a:spcPct val="115000"/>
              </a:lnSpc>
              <a:spcBef>
                <a:spcPts val="1600"/>
              </a:spcBef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</a:defRPr>
            </a:lvl8pPr>
            <a:lvl9pPr marL="4114800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</a:defRPr>
            </a:lvl9pPr>
          </a:lstStyle>
          <a:p>
            <a:r>
              <a:rPr lang="en-US" dirty="0"/>
              <a:t>Timeline</a:t>
            </a:r>
          </a:p>
        </p:txBody>
      </p:sp>
      <p:sp>
        <p:nvSpPr>
          <p:cNvPr id="2669" name="Google Shape;1055;p76">
            <a:extLst>
              <a:ext uri="{FF2B5EF4-FFF2-40B4-BE49-F238E27FC236}">
                <a16:creationId xmlns:a16="http://schemas.microsoft.com/office/drawing/2014/main" id="{1787AB96-560D-669E-2325-83DBBC712055}"/>
              </a:ext>
            </a:extLst>
          </p:cNvPr>
          <p:cNvSpPr txBox="1">
            <a:spLocks/>
          </p:cNvSpPr>
          <p:nvPr/>
        </p:nvSpPr>
        <p:spPr>
          <a:xfrm>
            <a:off x="2014566" y="3058209"/>
            <a:ext cx="925920" cy="568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5000" b="1" i="0" u="none" strike="noStrike" cap="none">
                <a:solidFill>
                  <a:schemeClr val="accent2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" sz="3600" b="0" dirty="0">
                <a:solidFill>
                  <a:schemeClr val="bg1">
                    <a:lumMod val="85000"/>
                  </a:schemeClr>
                </a:solidFill>
              </a:rPr>
              <a:t>02</a:t>
            </a:r>
          </a:p>
        </p:txBody>
      </p:sp>
      <p:sp>
        <p:nvSpPr>
          <p:cNvPr id="2670" name="Google Shape;1055;p76">
            <a:extLst>
              <a:ext uri="{FF2B5EF4-FFF2-40B4-BE49-F238E27FC236}">
                <a16:creationId xmlns:a16="http://schemas.microsoft.com/office/drawing/2014/main" id="{7720F101-31B5-FE12-4079-35A84500F01B}"/>
              </a:ext>
            </a:extLst>
          </p:cNvPr>
          <p:cNvSpPr txBox="1">
            <a:spLocks/>
          </p:cNvSpPr>
          <p:nvPr/>
        </p:nvSpPr>
        <p:spPr>
          <a:xfrm>
            <a:off x="2827639" y="2272265"/>
            <a:ext cx="925920" cy="568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5000" b="1" i="0" u="none" strike="noStrike" cap="none">
                <a:solidFill>
                  <a:schemeClr val="accent2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" sz="3600" b="0" dirty="0"/>
              <a:t>03</a:t>
            </a:r>
          </a:p>
        </p:txBody>
      </p:sp>
      <p:sp>
        <p:nvSpPr>
          <p:cNvPr id="2671" name="Google Shape;1055;p76">
            <a:extLst>
              <a:ext uri="{FF2B5EF4-FFF2-40B4-BE49-F238E27FC236}">
                <a16:creationId xmlns:a16="http://schemas.microsoft.com/office/drawing/2014/main" id="{E02F453B-F1B7-97AF-5145-26F20A9C6A23}"/>
              </a:ext>
            </a:extLst>
          </p:cNvPr>
          <p:cNvSpPr txBox="1">
            <a:spLocks/>
          </p:cNvSpPr>
          <p:nvPr/>
        </p:nvSpPr>
        <p:spPr>
          <a:xfrm>
            <a:off x="3672761" y="3064794"/>
            <a:ext cx="925920" cy="568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5000" b="1" i="0" u="none" strike="noStrike" cap="none">
                <a:solidFill>
                  <a:schemeClr val="accent2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" sz="3600" b="0" dirty="0"/>
              <a:t>04</a:t>
            </a:r>
          </a:p>
        </p:txBody>
      </p:sp>
      <p:sp>
        <p:nvSpPr>
          <p:cNvPr id="2673" name="Google Shape;1055;p76">
            <a:extLst>
              <a:ext uri="{FF2B5EF4-FFF2-40B4-BE49-F238E27FC236}">
                <a16:creationId xmlns:a16="http://schemas.microsoft.com/office/drawing/2014/main" id="{0B4E2600-8ED0-8E31-D9ED-1CC597808B4D}"/>
              </a:ext>
            </a:extLst>
          </p:cNvPr>
          <p:cNvSpPr txBox="1">
            <a:spLocks/>
          </p:cNvSpPr>
          <p:nvPr/>
        </p:nvSpPr>
        <p:spPr>
          <a:xfrm>
            <a:off x="4537209" y="2282095"/>
            <a:ext cx="925920" cy="568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5000" b="1" i="0" u="none" strike="noStrike" cap="none">
                <a:solidFill>
                  <a:schemeClr val="accent2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" sz="3600" b="0" dirty="0"/>
              <a:t>05</a:t>
            </a:r>
          </a:p>
        </p:txBody>
      </p:sp>
      <p:sp>
        <p:nvSpPr>
          <p:cNvPr id="2680" name="Google Shape;2528;p137">
            <a:extLst>
              <a:ext uri="{FF2B5EF4-FFF2-40B4-BE49-F238E27FC236}">
                <a16:creationId xmlns:a16="http://schemas.microsoft.com/office/drawing/2014/main" id="{F4FB48D6-76F6-F4F7-76BB-9C563939EA4B}"/>
              </a:ext>
            </a:extLst>
          </p:cNvPr>
          <p:cNvSpPr/>
          <p:nvPr/>
        </p:nvSpPr>
        <p:spPr>
          <a:xfrm>
            <a:off x="5797052" y="2631645"/>
            <a:ext cx="4987202" cy="598198"/>
          </a:xfrm>
          <a:custGeom>
            <a:avLst/>
            <a:gdLst/>
            <a:ahLst/>
            <a:cxnLst/>
            <a:rect l="l" t="t" r="r" b="b"/>
            <a:pathLst>
              <a:path w="278771" h="33451" fill="none" extrusionOk="0">
                <a:moveTo>
                  <a:pt x="0" y="0"/>
                </a:moveTo>
                <a:cubicBezTo>
                  <a:pt x="23214" y="0"/>
                  <a:pt x="23214" y="33451"/>
                  <a:pt x="46427" y="33451"/>
                </a:cubicBezTo>
                <a:cubicBezTo>
                  <a:pt x="69693" y="33451"/>
                  <a:pt x="69693" y="0"/>
                  <a:pt x="92906" y="0"/>
                </a:cubicBezTo>
                <a:cubicBezTo>
                  <a:pt x="116120" y="0"/>
                  <a:pt x="116172" y="33451"/>
                  <a:pt x="139385" y="33451"/>
                </a:cubicBezTo>
                <a:cubicBezTo>
                  <a:pt x="162599" y="33451"/>
                  <a:pt x="162651" y="0"/>
                  <a:pt x="185864" y="0"/>
                </a:cubicBezTo>
                <a:cubicBezTo>
                  <a:pt x="209026" y="0"/>
                  <a:pt x="209130" y="33451"/>
                  <a:pt x="232291" y="33451"/>
                </a:cubicBezTo>
                <a:cubicBezTo>
                  <a:pt x="255505" y="33451"/>
                  <a:pt x="255557" y="0"/>
                  <a:pt x="278770" y="0"/>
                </a:cubicBezTo>
              </a:path>
            </a:pathLst>
          </a:custGeom>
          <a:ln>
            <a:headEnd type="none" w="sm" len="sm"/>
            <a:tailEnd type="none" w="sm" len="sm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57" name="Rectangle 2656">
            <a:extLst>
              <a:ext uri="{FF2B5EF4-FFF2-40B4-BE49-F238E27FC236}">
                <a16:creationId xmlns:a16="http://schemas.microsoft.com/office/drawing/2014/main" id="{52A82C89-4833-5A11-98BB-2EBB27CEC9AC}"/>
              </a:ext>
            </a:extLst>
          </p:cNvPr>
          <p:cNvSpPr/>
          <p:nvPr/>
        </p:nvSpPr>
        <p:spPr>
          <a:xfrm>
            <a:off x="8394840" y="1573505"/>
            <a:ext cx="1925094" cy="29272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75" name="Google Shape;1055;p76">
            <a:extLst>
              <a:ext uri="{FF2B5EF4-FFF2-40B4-BE49-F238E27FC236}">
                <a16:creationId xmlns:a16="http://schemas.microsoft.com/office/drawing/2014/main" id="{F2C08EC2-C4C1-0617-1D77-B757605BDA61}"/>
              </a:ext>
            </a:extLst>
          </p:cNvPr>
          <p:cNvSpPr txBox="1">
            <a:spLocks/>
          </p:cNvSpPr>
          <p:nvPr/>
        </p:nvSpPr>
        <p:spPr>
          <a:xfrm>
            <a:off x="6223330" y="2261489"/>
            <a:ext cx="925920" cy="568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5000" b="1" i="0" u="none" strike="noStrike" cap="none">
                <a:solidFill>
                  <a:schemeClr val="accent2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" sz="3600" b="0" dirty="0">
                <a:solidFill>
                  <a:srgbClr val="113F4C"/>
                </a:solidFill>
              </a:rPr>
              <a:t>07</a:t>
            </a:r>
          </a:p>
        </p:txBody>
      </p:sp>
      <p:sp>
        <p:nvSpPr>
          <p:cNvPr id="2676" name="Google Shape;1055;p76">
            <a:extLst>
              <a:ext uri="{FF2B5EF4-FFF2-40B4-BE49-F238E27FC236}">
                <a16:creationId xmlns:a16="http://schemas.microsoft.com/office/drawing/2014/main" id="{AF5A4A66-4B3F-658A-9ACC-FD5F89959AF5}"/>
              </a:ext>
            </a:extLst>
          </p:cNvPr>
          <p:cNvSpPr txBox="1">
            <a:spLocks/>
          </p:cNvSpPr>
          <p:nvPr/>
        </p:nvSpPr>
        <p:spPr>
          <a:xfrm>
            <a:off x="7003600" y="3024734"/>
            <a:ext cx="925920" cy="568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5000" b="1" i="0" u="none" strike="noStrike" cap="none">
                <a:solidFill>
                  <a:schemeClr val="accent2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" sz="3600" b="0" dirty="0">
                <a:solidFill>
                  <a:schemeClr val="bg1">
                    <a:lumMod val="85000"/>
                  </a:schemeClr>
                </a:solidFill>
              </a:rPr>
              <a:t>08</a:t>
            </a:r>
          </a:p>
        </p:txBody>
      </p:sp>
      <p:sp>
        <p:nvSpPr>
          <p:cNvPr id="2681" name="Google Shape;2533;p137">
            <a:extLst>
              <a:ext uri="{FF2B5EF4-FFF2-40B4-BE49-F238E27FC236}">
                <a16:creationId xmlns:a16="http://schemas.microsoft.com/office/drawing/2014/main" id="{F1D52617-A655-805C-E8C5-D9ED0D43E44A}"/>
              </a:ext>
            </a:extLst>
          </p:cNvPr>
          <p:cNvSpPr/>
          <p:nvPr/>
        </p:nvSpPr>
        <p:spPr>
          <a:xfrm>
            <a:off x="5661238" y="2780825"/>
            <a:ext cx="157253" cy="156278"/>
          </a:xfrm>
          <a:custGeom>
            <a:avLst/>
            <a:gdLst/>
            <a:ahLst/>
            <a:cxnLst/>
            <a:rect l="l" t="t" r="r" b="b"/>
            <a:pathLst>
              <a:path w="8790" h="8739" extrusionOk="0">
                <a:moveTo>
                  <a:pt x="8789" y="5895"/>
                </a:moveTo>
                <a:lnTo>
                  <a:pt x="8789" y="1"/>
                </a:lnTo>
                <a:lnTo>
                  <a:pt x="0" y="8738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82" name="Google Shape;2536;p137">
            <a:extLst>
              <a:ext uri="{FF2B5EF4-FFF2-40B4-BE49-F238E27FC236}">
                <a16:creationId xmlns:a16="http://schemas.microsoft.com/office/drawing/2014/main" id="{216E48E7-EA8E-398A-C8FD-041BD340BB58}"/>
              </a:ext>
            </a:extLst>
          </p:cNvPr>
          <p:cNvSpPr/>
          <p:nvPr/>
        </p:nvSpPr>
        <p:spPr>
          <a:xfrm>
            <a:off x="5338432" y="2816457"/>
            <a:ext cx="960083" cy="960628"/>
          </a:xfrm>
          <a:custGeom>
            <a:avLst/>
            <a:gdLst/>
            <a:ahLst/>
            <a:cxnLst/>
            <a:rect l="l" t="t" r="r" b="b"/>
            <a:pathLst>
              <a:path w="53666" h="53718" extrusionOk="0">
                <a:moveTo>
                  <a:pt x="51494" y="22853"/>
                </a:moveTo>
                <a:cubicBezTo>
                  <a:pt x="53666" y="36450"/>
                  <a:pt x="44463" y="49323"/>
                  <a:pt x="30814" y="51495"/>
                </a:cubicBezTo>
                <a:cubicBezTo>
                  <a:pt x="17217" y="53718"/>
                  <a:pt x="4395" y="44463"/>
                  <a:pt x="2172" y="30866"/>
                </a:cubicBezTo>
                <a:cubicBezTo>
                  <a:pt x="0" y="17269"/>
                  <a:pt x="9203" y="4447"/>
                  <a:pt x="22852" y="2224"/>
                </a:cubicBezTo>
                <a:cubicBezTo>
                  <a:pt x="36450" y="1"/>
                  <a:pt x="49271" y="9255"/>
                  <a:pt x="51494" y="22853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7" name="Google Shape;2535;p137">
            <a:extLst>
              <a:ext uri="{FF2B5EF4-FFF2-40B4-BE49-F238E27FC236}">
                <a16:creationId xmlns:a16="http://schemas.microsoft.com/office/drawing/2014/main" id="{ED1525FB-27F7-EB26-0D07-E516751CA5BE}"/>
              </a:ext>
            </a:extLst>
          </p:cNvPr>
          <p:cNvSpPr/>
          <p:nvPr/>
        </p:nvSpPr>
        <p:spPr>
          <a:xfrm>
            <a:off x="5262439" y="3292576"/>
            <a:ext cx="1123794" cy="553812"/>
          </a:xfrm>
          <a:custGeom>
            <a:avLst/>
            <a:gdLst/>
            <a:ahLst/>
            <a:cxnLst/>
            <a:rect l="l" t="t" r="r" b="b"/>
            <a:pathLst>
              <a:path w="62817" h="30969" fill="none" extrusionOk="0">
                <a:moveTo>
                  <a:pt x="62817" y="0"/>
                </a:moveTo>
                <a:cubicBezTo>
                  <a:pt x="62610" y="17165"/>
                  <a:pt x="48599" y="30969"/>
                  <a:pt x="31434" y="30969"/>
                </a:cubicBezTo>
                <a:cubicBezTo>
                  <a:pt x="14218" y="30969"/>
                  <a:pt x="207" y="17165"/>
                  <a:pt x="0" y="0"/>
                </a:cubicBezTo>
              </a:path>
            </a:pathLst>
          </a:custGeom>
          <a:noFill/>
          <a:ln w="16800" cap="flat" cmpd="sng">
            <a:solidFill>
              <a:schemeClr val="accent3"/>
            </a:solidFill>
            <a:prstDash val="solid"/>
            <a:miter lim="517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90" name="Google Shape;2550;p137">
            <a:extLst>
              <a:ext uri="{FF2B5EF4-FFF2-40B4-BE49-F238E27FC236}">
                <a16:creationId xmlns:a16="http://schemas.microsoft.com/office/drawing/2014/main" id="{B305585B-5C1E-ECA3-9C7D-F9AFF90D200D}"/>
              </a:ext>
            </a:extLst>
          </p:cNvPr>
          <p:cNvSpPr/>
          <p:nvPr/>
        </p:nvSpPr>
        <p:spPr>
          <a:xfrm>
            <a:off x="5428763" y="2943657"/>
            <a:ext cx="786192" cy="731621"/>
          </a:xfrm>
          <a:custGeom>
            <a:avLst/>
            <a:gdLst/>
            <a:ahLst/>
            <a:cxnLst/>
            <a:rect l="l" t="t" r="r" b="b"/>
            <a:pathLst>
              <a:path w="43946" h="40912" extrusionOk="0">
                <a:moveTo>
                  <a:pt x="21999" y="1"/>
                </a:moveTo>
                <a:cubicBezTo>
                  <a:pt x="20916" y="1"/>
                  <a:pt x="19819" y="88"/>
                  <a:pt x="18716" y="267"/>
                </a:cubicBezTo>
                <a:cubicBezTo>
                  <a:pt x="7549" y="2077"/>
                  <a:pt x="0" y="12572"/>
                  <a:pt x="1810" y="23739"/>
                </a:cubicBezTo>
                <a:cubicBezTo>
                  <a:pt x="3440" y="33752"/>
                  <a:pt x="12117" y="40912"/>
                  <a:pt x="21947" y="40912"/>
                </a:cubicBezTo>
                <a:cubicBezTo>
                  <a:pt x="23030" y="40912"/>
                  <a:pt x="24127" y="40825"/>
                  <a:pt x="25230" y="40645"/>
                </a:cubicBezTo>
                <a:cubicBezTo>
                  <a:pt x="36398" y="38836"/>
                  <a:pt x="43946" y="28341"/>
                  <a:pt x="42136" y="17173"/>
                </a:cubicBezTo>
                <a:cubicBezTo>
                  <a:pt x="40507" y="7161"/>
                  <a:pt x="31829" y="1"/>
                  <a:pt x="2199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92" name="Google Shape;2534;p137">
            <a:extLst>
              <a:ext uri="{FF2B5EF4-FFF2-40B4-BE49-F238E27FC236}">
                <a16:creationId xmlns:a16="http://schemas.microsoft.com/office/drawing/2014/main" id="{0C30610A-565B-703F-10D1-82A4C8AC2DFE}"/>
              </a:ext>
            </a:extLst>
          </p:cNvPr>
          <p:cNvSpPr/>
          <p:nvPr/>
        </p:nvSpPr>
        <p:spPr>
          <a:xfrm>
            <a:off x="5816652" y="2782937"/>
            <a:ext cx="156322" cy="156278"/>
          </a:xfrm>
          <a:custGeom>
            <a:avLst/>
            <a:gdLst/>
            <a:ahLst/>
            <a:cxnLst/>
            <a:rect l="l" t="t" r="r" b="b"/>
            <a:pathLst>
              <a:path w="8738" h="8739" extrusionOk="0">
                <a:moveTo>
                  <a:pt x="0" y="5895"/>
                </a:moveTo>
                <a:lnTo>
                  <a:pt x="0" y="1"/>
                </a:lnTo>
                <a:lnTo>
                  <a:pt x="8738" y="8738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74" name="Google Shape;1055;p76">
            <a:extLst>
              <a:ext uri="{FF2B5EF4-FFF2-40B4-BE49-F238E27FC236}">
                <a16:creationId xmlns:a16="http://schemas.microsoft.com/office/drawing/2014/main" id="{9E58CF44-8BD6-67A7-6340-F5CD804D2534}"/>
              </a:ext>
            </a:extLst>
          </p:cNvPr>
          <p:cNvSpPr txBox="1">
            <a:spLocks/>
          </p:cNvSpPr>
          <p:nvPr/>
        </p:nvSpPr>
        <p:spPr>
          <a:xfrm>
            <a:off x="5385346" y="3071733"/>
            <a:ext cx="925920" cy="568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5000" b="1" i="0" u="none" strike="noStrike" cap="none">
                <a:solidFill>
                  <a:schemeClr val="accent2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" sz="3600" b="0" dirty="0">
                <a:solidFill>
                  <a:schemeClr val="bg1">
                    <a:lumMod val="85000"/>
                  </a:schemeClr>
                </a:solidFill>
              </a:rPr>
              <a:t>06</a:t>
            </a:r>
          </a:p>
        </p:txBody>
      </p:sp>
    </p:spTree>
    <p:extLst>
      <p:ext uri="{BB962C8B-B14F-4D97-AF65-F5344CB8AC3E}">
        <p14:creationId xmlns:p14="http://schemas.microsoft.com/office/powerpoint/2010/main" val="41220590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33"/>
          <p:cNvSpPr txBox="1">
            <a:spLocks noGrp="1"/>
          </p:cNvSpPr>
          <p:nvPr>
            <p:ph type="title"/>
          </p:nvPr>
        </p:nvSpPr>
        <p:spPr>
          <a:xfrm>
            <a:off x="683735" y="405373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US"/>
              <a:t>Report Generator</a:t>
            </a:r>
            <a:endParaRPr>
              <a:solidFill>
                <a:srgbClr val="113F4C"/>
              </a:solidFill>
            </a:endParaRPr>
          </a:p>
        </p:txBody>
      </p:sp>
      <p:sp>
        <p:nvSpPr>
          <p:cNvPr id="398" name="Google Shape;398;p33"/>
          <p:cNvSpPr/>
          <p:nvPr/>
        </p:nvSpPr>
        <p:spPr>
          <a:xfrm>
            <a:off x="234551" y="1913184"/>
            <a:ext cx="5137305" cy="15158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Medium"/>
              <a:buChar char="■"/>
            </a:pPr>
            <a:r>
              <a:rPr lang="en-US" sz="18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Generate </a:t>
            </a:r>
            <a:r>
              <a:rPr lang="en-US" sz="1800" b="0" i="0" u="none" strike="noStrike" cap="none">
                <a:solidFill>
                  <a:srgbClr val="113F4C"/>
                </a:solidFill>
                <a:latin typeface="Calibri"/>
                <a:ea typeface="Calibri"/>
                <a:cs typeface="Calibri"/>
                <a:sym typeface="Calibri"/>
              </a:rPr>
              <a:t>full</a:t>
            </a:r>
            <a:r>
              <a:rPr lang="en-US" sz="18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medical report that truly describes X-Ray image.</a:t>
            </a:r>
            <a:endParaRPr/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Medium"/>
              <a:buChar char="■"/>
            </a:pPr>
            <a:r>
              <a:rPr lang="en-US" sz="18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Rule-based &amp; Generative AI Approaches</a:t>
            </a:r>
            <a:endParaRPr/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Medium"/>
              <a:buChar char="■"/>
            </a:pPr>
            <a:r>
              <a:rPr lang="en-US" sz="18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GPT2 – BERT Decoder.</a:t>
            </a:r>
            <a:endParaRPr sz="1800" b="0" i="0" u="none" strike="noStrike" cap="none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9" name="Google Shape;399;p33"/>
          <p:cNvSpPr/>
          <p:nvPr/>
        </p:nvSpPr>
        <p:spPr>
          <a:xfrm>
            <a:off x="5959532" y="2430544"/>
            <a:ext cx="2653059" cy="2307583"/>
          </a:xfrm>
          <a:prstGeom prst="rect">
            <a:avLst/>
          </a:prstGeom>
          <a:noFill/>
          <a:ln w="25400" cap="flat" cmpd="sng">
            <a:solidFill>
              <a:srgbClr val="071A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Report</a:t>
            </a: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Comparison</a:t>
            </a:r>
            <a:r>
              <a:rPr lang="en-US"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None.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Indication</a:t>
            </a:r>
            <a:r>
              <a:rPr lang="en-US"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Chest pain, feels out of it.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Findings</a:t>
            </a:r>
            <a:r>
              <a:rPr lang="en-US"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endParaRPr/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Char char="•"/>
            </a:pPr>
            <a:r>
              <a:rPr lang="en-US"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Cardiomediastinal silhouette and pulmonary vasculature are wining normal limits in size. </a:t>
            </a:r>
            <a:endParaRPr/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Char char="•"/>
            </a:pPr>
            <a:r>
              <a:rPr lang="en-US"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lungs are clear of focal airspace disease, pneumothorax, or pleural effusion. </a:t>
            </a:r>
            <a:endParaRPr/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Char char="•"/>
            </a:pPr>
            <a:r>
              <a:rPr lang="en-US"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There are no acute bony findings.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Impression</a:t>
            </a:r>
            <a:r>
              <a:rPr lang="en-US"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No acute cardiopulmonary findings</a:t>
            </a:r>
            <a:endParaRPr/>
          </a:p>
        </p:txBody>
      </p:sp>
      <p:pic>
        <p:nvPicPr>
          <p:cNvPr id="400" name="Google Shape;400;p33" descr="A x-ray of a person's chest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03952" y="737417"/>
            <a:ext cx="1868297" cy="15314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34"/>
          <p:cNvSpPr txBox="1">
            <a:spLocks noGrp="1"/>
          </p:cNvSpPr>
          <p:nvPr>
            <p:ph type="title" idx="2"/>
          </p:nvPr>
        </p:nvSpPr>
        <p:spPr>
          <a:xfrm>
            <a:off x="710000" y="1164675"/>
            <a:ext cx="2932800" cy="97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-US"/>
              <a:t>06</a:t>
            </a:r>
            <a:endParaRPr/>
          </a:p>
        </p:txBody>
      </p:sp>
      <p:sp>
        <p:nvSpPr>
          <p:cNvPr id="406" name="Google Shape;406;p34"/>
          <p:cNvSpPr/>
          <p:nvPr/>
        </p:nvSpPr>
        <p:spPr>
          <a:xfrm>
            <a:off x="1543987" y="4467069"/>
            <a:ext cx="1019331" cy="3522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7" name="Google Shape;407;p34" descr="A cartoon of a brai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7924" y="2884383"/>
            <a:ext cx="2030232" cy="2030232"/>
          </a:xfrm>
          <a:prstGeom prst="rect">
            <a:avLst/>
          </a:prstGeom>
          <a:noFill/>
          <a:ln>
            <a:noFill/>
          </a:ln>
        </p:spPr>
      </p:pic>
      <p:sp>
        <p:nvSpPr>
          <p:cNvPr id="408" name="Google Shape;408;p34"/>
          <p:cNvSpPr txBox="1">
            <a:spLocks noGrp="1"/>
          </p:cNvSpPr>
          <p:nvPr>
            <p:ph type="title"/>
          </p:nvPr>
        </p:nvSpPr>
        <p:spPr>
          <a:xfrm>
            <a:off x="709999" y="2261338"/>
            <a:ext cx="7158653" cy="82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/>
              <a:t>Challenges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35"/>
          <p:cNvSpPr txBox="1">
            <a:spLocks noGrp="1"/>
          </p:cNvSpPr>
          <p:nvPr>
            <p:ph type="title"/>
          </p:nvPr>
        </p:nvSpPr>
        <p:spPr>
          <a:xfrm>
            <a:off x="718601" y="454359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US">
                <a:solidFill>
                  <a:srgbClr val="113F4C"/>
                </a:solidFill>
              </a:rPr>
              <a:t>Challenges</a:t>
            </a:r>
            <a:endParaRPr>
              <a:solidFill>
                <a:srgbClr val="113F4C"/>
              </a:solidFill>
            </a:endParaRPr>
          </a:p>
        </p:txBody>
      </p:sp>
      <p:sp>
        <p:nvSpPr>
          <p:cNvPr id="414" name="Google Shape;414;p35"/>
          <p:cNvSpPr txBox="1"/>
          <p:nvPr/>
        </p:nvSpPr>
        <p:spPr>
          <a:xfrm>
            <a:off x="315963" y="1454639"/>
            <a:ext cx="6254958" cy="2676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39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Evaluation metric. </a:t>
            </a: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00050" marR="0" lvl="8" indent="-4000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AutoNum type="romanUcPeriod"/>
            </a:pPr>
            <a:r>
              <a:rPr lang="en-US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It’s a medical problem not NLG problem. </a:t>
            </a:r>
            <a:endParaRPr/>
          </a:p>
          <a:p>
            <a:pPr marL="400050" marR="0" lvl="8" indent="-4000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AutoNum type="romanUcPeriod"/>
            </a:pPr>
            <a:r>
              <a:rPr lang="en-US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Evaluate on correct medical </a:t>
            </a: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observations</a:t>
            </a:r>
            <a:r>
              <a:rPr lang="en-US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. </a:t>
            </a:r>
            <a:endParaRPr/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Generated report must be consistent with the output of classifier. </a:t>
            </a:r>
            <a:endParaRPr/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Input image may be clean so the denoising module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     should not remove relevant medical info.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5" name="Google Shape;415;p35"/>
          <p:cNvSpPr/>
          <p:nvPr/>
        </p:nvSpPr>
        <p:spPr>
          <a:xfrm>
            <a:off x="5881681" y="1124100"/>
            <a:ext cx="2687444" cy="1369697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rgbClr val="071A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there is persistent apical pleural thickening and apical scarring. Linear opacities projecting over the lower lobe are also compatible with scarring, unchanged. </a:t>
            </a:r>
            <a:r>
              <a:rPr lang="en-US" sz="12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There is no left pleural effusion</a:t>
            </a: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 There is no pneumothorax. …</a:t>
            </a:r>
            <a:endParaRPr/>
          </a:p>
        </p:txBody>
      </p:sp>
      <p:sp>
        <p:nvSpPr>
          <p:cNvPr id="416" name="Google Shape;416;p35"/>
          <p:cNvSpPr/>
          <p:nvPr/>
        </p:nvSpPr>
        <p:spPr>
          <a:xfrm>
            <a:off x="5881681" y="3399552"/>
            <a:ext cx="2687444" cy="1185692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rgbClr val="071A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 Bilateral pleural effusions are again noted and have increased in size on the right than the left. </a:t>
            </a:r>
            <a:r>
              <a:rPr lang="en-US" sz="12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The left-sided pleural effusion has increased in size and is now derate in size</a:t>
            </a:r>
            <a:endParaRPr/>
          </a:p>
        </p:txBody>
      </p:sp>
      <p:sp>
        <p:nvSpPr>
          <p:cNvPr id="417" name="Google Shape;417;p35"/>
          <p:cNvSpPr/>
          <p:nvPr/>
        </p:nvSpPr>
        <p:spPr>
          <a:xfrm>
            <a:off x="7165294" y="2551310"/>
            <a:ext cx="223024" cy="549253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dk2"/>
          </a:solidFill>
          <a:ln w="25400" cap="flat" cmpd="sng">
            <a:solidFill>
              <a:srgbClr val="071A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8" name="Google Shape;418;p35"/>
          <p:cNvSpPr txBox="1"/>
          <p:nvPr/>
        </p:nvSpPr>
        <p:spPr>
          <a:xfrm>
            <a:off x="6329844" y="784596"/>
            <a:ext cx="167706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Reference Report</a:t>
            </a:r>
            <a:endParaRPr/>
          </a:p>
        </p:txBody>
      </p:sp>
      <p:sp>
        <p:nvSpPr>
          <p:cNvPr id="419" name="Google Shape;419;p35"/>
          <p:cNvSpPr txBox="1"/>
          <p:nvPr/>
        </p:nvSpPr>
        <p:spPr>
          <a:xfrm>
            <a:off x="6421323" y="3091775"/>
            <a:ext cx="1710967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Generated Report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36"/>
          <p:cNvSpPr txBox="1">
            <a:spLocks noGrp="1"/>
          </p:cNvSpPr>
          <p:nvPr>
            <p:ph type="title" idx="2"/>
          </p:nvPr>
        </p:nvSpPr>
        <p:spPr>
          <a:xfrm>
            <a:off x="710000" y="992290"/>
            <a:ext cx="2932800" cy="97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-US"/>
              <a:t>07</a:t>
            </a:r>
            <a:endParaRPr/>
          </a:p>
        </p:txBody>
      </p:sp>
      <p:sp>
        <p:nvSpPr>
          <p:cNvPr id="425" name="Google Shape;425;p36"/>
          <p:cNvSpPr/>
          <p:nvPr/>
        </p:nvSpPr>
        <p:spPr>
          <a:xfrm>
            <a:off x="1543987" y="4467069"/>
            <a:ext cx="1019331" cy="3522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26" name="Google Shape;426;p3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6549" y="3001997"/>
            <a:ext cx="3028079" cy="2081543"/>
          </a:xfrm>
          <a:prstGeom prst="rect">
            <a:avLst/>
          </a:prstGeom>
          <a:noFill/>
          <a:ln>
            <a:noFill/>
          </a:ln>
        </p:spPr>
      </p:pic>
      <p:sp>
        <p:nvSpPr>
          <p:cNvPr id="427" name="Google Shape;427;p36"/>
          <p:cNvSpPr txBox="1">
            <a:spLocks noGrp="1"/>
          </p:cNvSpPr>
          <p:nvPr>
            <p:ph type="title"/>
          </p:nvPr>
        </p:nvSpPr>
        <p:spPr>
          <a:xfrm>
            <a:off x="709999" y="2088953"/>
            <a:ext cx="7158653" cy="82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/>
              <a:t>Workload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32" name="Google Shape;432;p37"/>
          <p:cNvGraphicFramePr/>
          <p:nvPr>
            <p:extLst>
              <p:ext uri="{D42A27DB-BD31-4B8C-83A1-F6EECF244321}">
                <p14:modId xmlns:p14="http://schemas.microsoft.com/office/powerpoint/2010/main" val="1306168940"/>
              </p:ext>
            </p:extLst>
          </p:nvPr>
        </p:nvGraphicFramePr>
        <p:xfrm>
          <a:off x="1175799" y="1890429"/>
          <a:ext cx="6792400" cy="1856410"/>
        </p:xfrm>
        <a:graphic>
          <a:graphicData uri="http://schemas.openxmlformats.org/drawingml/2006/table">
            <a:tbl>
              <a:tblPr firstRow="1" bandRow="1">
                <a:tableStyleId>{D27102A9-8310-4765-A935-A1911B00CA55}</a:tableStyleId>
              </a:tblPr>
              <a:tblGrid>
                <a:gridCol w="18492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3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58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u="none" strike="noStrike" cap="none" dirty="0"/>
                        <a:t>Denoiser</a:t>
                      </a:r>
                      <a:endParaRPr b="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u="none" strike="noStrike" cap="none"/>
                        <a:t>Ahmed Sabry</a:t>
                      </a:r>
                      <a:endParaRPr b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u="none" strike="noStrike" cap="none" dirty="0"/>
                        <a:t>Region Detector</a:t>
                      </a:r>
                      <a:endParaRPr b="0" dirty="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u="none" strike="noStrike" cap="none"/>
                        <a:t>Ahmed  Hosny</a:t>
                      </a:r>
                      <a:endParaRPr b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u="none" strike="noStrike" cap="none"/>
                        <a:t>Multilabel Classifier</a:t>
                      </a:r>
                      <a:endParaRPr b="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0" u="none" strike="noStrike" cap="none"/>
                        <a:t>Basma Elhoseny</a:t>
                      </a:r>
                      <a:endParaRPr b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u="none" strike="noStrike" cap="none"/>
                        <a:t>Report Generator</a:t>
                      </a:r>
                      <a:endParaRPr b="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0" u="none" strike="noStrike" cap="none"/>
                        <a:t>Zeinab Moawad</a:t>
                      </a:r>
                      <a:endParaRPr b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u="none" strike="noStrike" cap="none"/>
                        <a:t>Integration</a:t>
                      </a:r>
                      <a:endParaRPr b="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u="none" strike="noStrike" cap="none" dirty="0"/>
                        <a:t>All Members</a:t>
                      </a:r>
                      <a:endParaRPr b="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433" name="Google Shape;433;p37"/>
          <p:cNvSpPr txBox="1">
            <a:spLocks noGrp="1"/>
          </p:cNvSpPr>
          <p:nvPr>
            <p:ph type="title"/>
          </p:nvPr>
        </p:nvSpPr>
        <p:spPr>
          <a:xfrm>
            <a:off x="1048350" y="59227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US">
                <a:solidFill>
                  <a:srgbClr val="113F4C"/>
                </a:solidFill>
              </a:rPr>
              <a:t>Workload</a:t>
            </a:r>
            <a:endParaRPr>
              <a:solidFill>
                <a:srgbClr val="113F4C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38"/>
          <p:cNvSpPr txBox="1">
            <a:spLocks noGrp="1"/>
          </p:cNvSpPr>
          <p:nvPr>
            <p:ph type="title" idx="2"/>
          </p:nvPr>
        </p:nvSpPr>
        <p:spPr>
          <a:xfrm>
            <a:off x="710000" y="932330"/>
            <a:ext cx="2932800" cy="97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-US"/>
              <a:t>08</a:t>
            </a:r>
            <a:endParaRPr/>
          </a:p>
        </p:txBody>
      </p:sp>
      <p:sp>
        <p:nvSpPr>
          <p:cNvPr id="439" name="Google Shape;439;p38"/>
          <p:cNvSpPr/>
          <p:nvPr/>
        </p:nvSpPr>
        <p:spPr>
          <a:xfrm>
            <a:off x="1543987" y="4467069"/>
            <a:ext cx="1019331" cy="3522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40" name="Google Shape;440;p38" descr="A person lying on a chair next to a clock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7000" y="2699164"/>
            <a:ext cx="2198489" cy="2198489"/>
          </a:xfrm>
          <a:prstGeom prst="rect">
            <a:avLst/>
          </a:prstGeom>
          <a:noFill/>
          <a:ln>
            <a:noFill/>
          </a:ln>
        </p:spPr>
      </p:pic>
      <p:sp>
        <p:nvSpPr>
          <p:cNvPr id="441" name="Google Shape;441;p38"/>
          <p:cNvSpPr txBox="1">
            <a:spLocks noGrp="1"/>
          </p:cNvSpPr>
          <p:nvPr>
            <p:ph type="title"/>
          </p:nvPr>
        </p:nvSpPr>
        <p:spPr>
          <a:xfrm>
            <a:off x="709999" y="2028993"/>
            <a:ext cx="7158653" cy="82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/>
              <a:t>Timeline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39"/>
          <p:cNvSpPr/>
          <p:nvPr/>
        </p:nvSpPr>
        <p:spPr>
          <a:xfrm>
            <a:off x="193128" y="2560160"/>
            <a:ext cx="1474891" cy="332794"/>
          </a:xfrm>
          <a:custGeom>
            <a:avLst/>
            <a:gdLst/>
            <a:ahLst/>
            <a:cxnLst/>
            <a:rect l="l" t="t" r="r" b="b"/>
            <a:pathLst>
              <a:path w="44351" h="14358" extrusionOk="0">
                <a:moveTo>
                  <a:pt x="1599" y="0"/>
                </a:moveTo>
                <a:cubicBezTo>
                  <a:pt x="708" y="0"/>
                  <a:pt x="1" y="708"/>
                  <a:pt x="1" y="1598"/>
                </a:cubicBezTo>
                <a:lnTo>
                  <a:pt x="1" y="5706"/>
                </a:lnTo>
                <a:lnTo>
                  <a:pt x="1484" y="7190"/>
                </a:lnTo>
                <a:lnTo>
                  <a:pt x="1" y="8674"/>
                </a:lnTo>
                <a:lnTo>
                  <a:pt x="1" y="12759"/>
                </a:lnTo>
                <a:cubicBezTo>
                  <a:pt x="1" y="13650"/>
                  <a:pt x="708" y="14357"/>
                  <a:pt x="1599" y="14357"/>
                </a:cubicBezTo>
                <a:lnTo>
                  <a:pt x="41269" y="14357"/>
                </a:lnTo>
                <a:cubicBezTo>
                  <a:pt x="42136" y="14357"/>
                  <a:pt x="42867" y="13650"/>
                  <a:pt x="42867" y="12759"/>
                </a:cubicBezTo>
                <a:lnTo>
                  <a:pt x="42867" y="8674"/>
                </a:lnTo>
                <a:lnTo>
                  <a:pt x="44350" y="7190"/>
                </a:lnTo>
                <a:lnTo>
                  <a:pt x="42867" y="5706"/>
                </a:lnTo>
                <a:lnTo>
                  <a:pt x="42867" y="1598"/>
                </a:lnTo>
                <a:cubicBezTo>
                  <a:pt x="42867" y="708"/>
                  <a:pt x="42136" y="0"/>
                  <a:pt x="41269" y="0"/>
                </a:cubicBezTo>
                <a:close/>
              </a:path>
            </a:pathLst>
          </a:custGeom>
          <a:solidFill>
            <a:srgbClr val="A5B7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7" name="Google Shape;447;p39"/>
          <p:cNvSpPr/>
          <p:nvPr/>
        </p:nvSpPr>
        <p:spPr>
          <a:xfrm>
            <a:off x="804239" y="1514191"/>
            <a:ext cx="342847" cy="386555"/>
          </a:xfrm>
          <a:custGeom>
            <a:avLst/>
            <a:gdLst/>
            <a:ahLst/>
            <a:cxnLst/>
            <a:rect l="l" t="t" r="r" b="b"/>
            <a:pathLst>
              <a:path w="19516" h="22004" extrusionOk="0">
                <a:moveTo>
                  <a:pt x="9758" y="0"/>
                </a:moveTo>
                <a:cubicBezTo>
                  <a:pt x="9456" y="0"/>
                  <a:pt x="9153" y="80"/>
                  <a:pt x="8879" y="240"/>
                </a:cubicBezTo>
                <a:lnTo>
                  <a:pt x="867" y="4851"/>
                </a:lnTo>
                <a:cubicBezTo>
                  <a:pt x="320" y="5170"/>
                  <a:pt x="0" y="5741"/>
                  <a:pt x="0" y="6380"/>
                </a:cubicBezTo>
                <a:lnTo>
                  <a:pt x="0" y="15624"/>
                </a:lnTo>
                <a:cubicBezTo>
                  <a:pt x="0" y="16263"/>
                  <a:pt x="320" y="16834"/>
                  <a:pt x="867" y="17131"/>
                </a:cubicBezTo>
                <a:lnTo>
                  <a:pt x="8879" y="21764"/>
                </a:lnTo>
                <a:cubicBezTo>
                  <a:pt x="9153" y="21924"/>
                  <a:pt x="9456" y="22004"/>
                  <a:pt x="9758" y="22004"/>
                </a:cubicBezTo>
                <a:cubicBezTo>
                  <a:pt x="10060" y="22004"/>
                  <a:pt x="10363" y="21924"/>
                  <a:pt x="10637" y="21764"/>
                </a:cubicBezTo>
                <a:lnTo>
                  <a:pt x="18648" y="17131"/>
                </a:lnTo>
                <a:cubicBezTo>
                  <a:pt x="19196" y="16834"/>
                  <a:pt x="19516" y="16263"/>
                  <a:pt x="19516" y="15624"/>
                </a:cubicBezTo>
                <a:lnTo>
                  <a:pt x="19516" y="6380"/>
                </a:lnTo>
                <a:cubicBezTo>
                  <a:pt x="19516" y="5741"/>
                  <a:pt x="19196" y="5170"/>
                  <a:pt x="18648" y="4851"/>
                </a:cubicBezTo>
                <a:lnTo>
                  <a:pt x="10637" y="240"/>
                </a:lnTo>
                <a:cubicBezTo>
                  <a:pt x="10363" y="80"/>
                  <a:pt x="10060" y="0"/>
                  <a:pt x="9758" y="0"/>
                </a:cubicBezTo>
                <a:close/>
              </a:path>
            </a:pathLst>
          </a:custGeom>
          <a:solidFill>
            <a:srgbClr val="E1E7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8" name="Google Shape;448;p39"/>
          <p:cNvSpPr/>
          <p:nvPr/>
        </p:nvSpPr>
        <p:spPr>
          <a:xfrm>
            <a:off x="944602" y="2431223"/>
            <a:ext cx="62100" cy="62100"/>
          </a:xfrm>
          <a:prstGeom prst="ellipse">
            <a:avLst/>
          </a:prstGeom>
          <a:solidFill>
            <a:srgbClr val="A5B7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9" name="Google Shape;449;p39"/>
          <p:cNvSpPr txBox="1"/>
          <p:nvPr/>
        </p:nvSpPr>
        <p:spPr>
          <a:xfrm>
            <a:off x="295200" y="2601497"/>
            <a:ext cx="1224653" cy="252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Aug – Sep</a:t>
            </a:r>
            <a:endParaRPr sz="9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0" name="Google Shape;450;p39"/>
          <p:cNvSpPr/>
          <p:nvPr/>
        </p:nvSpPr>
        <p:spPr>
          <a:xfrm>
            <a:off x="944602" y="1927098"/>
            <a:ext cx="62100" cy="62100"/>
          </a:xfrm>
          <a:prstGeom prst="ellipse">
            <a:avLst/>
          </a:prstGeom>
          <a:solidFill>
            <a:srgbClr val="A5B7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51" name="Google Shape;451;p39"/>
          <p:cNvCxnSpPr>
            <a:stCxn id="448" idx="0"/>
            <a:endCxn id="450" idx="4"/>
          </p:cNvCxnSpPr>
          <p:nvPr/>
        </p:nvCxnSpPr>
        <p:spPr>
          <a:xfrm rot="10800000">
            <a:off x="975652" y="1989323"/>
            <a:ext cx="0" cy="441900"/>
          </a:xfrm>
          <a:prstGeom prst="straightConnector1">
            <a:avLst/>
          </a:prstGeom>
          <a:noFill/>
          <a:ln w="9525" cap="flat" cmpd="sng">
            <a:solidFill>
              <a:srgbClr val="A5B7C6"/>
            </a:solidFill>
            <a:prstDash val="dash"/>
            <a:round/>
            <a:headEnd type="none" w="sm" len="sm"/>
            <a:tailEnd type="none" w="sm" len="sm"/>
          </a:ln>
        </p:spPr>
      </p:cxnSp>
      <p:grpSp>
        <p:nvGrpSpPr>
          <p:cNvPr id="452" name="Google Shape;452;p39"/>
          <p:cNvGrpSpPr/>
          <p:nvPr/>
        </p:nvGrpSpPr>
        <p:grpSpPr>
          <a:xfrm>
            <a:off x="875052" y="1625333"/>
            <a:ext cx="201221" cy="164272"/>
            <a:chOff x="3860400" y="3254050"/>
            <a:chExt cx="296175" cy="241825"/>
          </a:xfrm>
        </p:grpSpPr>
        <p:sp>
          <p:nvSpPr>
            <p:cNvPr id="453" name="Google Shape;453;p39"/>
            <p:cNvSpPr/>
            <p:nvPr/>
          </p:nvSpPr>
          <p:spPr>
            <a:xfrm>
              <a:off x="4112425" y="3358025"/>
              <a:ext cx="44150" cy="18125"/>
            </a:xfrm>
            <a:custGeom>
              <a:avLst/>
              <a:gdLst/>
              <a:ahLst/>
              <a:cxnLst/>
              <a:rect l="l" t="t" r="r" b="b"/>
              <a:pathLst>
                <a:path w="176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419" y="725"/>
                  </a:lnTo>
                  <a:cubicBezTo>
                    <a:pt x="1608" y="725"/>
                    <a:pt x="1765" y="567"/>
                    <a:pt x="1765" y="378"/>
                  </a:cubicBezTo>
                  <a:cubicBezTo>
                    <a:pt x="1734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54;p39"/>
            <p:cNvSpPr/>
            <p:nvPr/>
          </p:nvSpPr>
          <p:spPr>
            <a:xfrm>
              <a:off x="4102200" y="3393475"/>
              <a:ext cx="37050" cy="33875"/>
            </a:xfrm>
            <a:custGeom>
              <a:avLst/>
              <a:gdLst/>
              <a:ahLst/>
              <a:cxnLst/>
              <a:rect l="l" t="t" r="r" b="b"/>
              <a:pathLst>
                <a:path w="1482" h="1355" extrusionOk="0">
                  <a:moveTo>
                    <a:pt x="394" y="0"/>
                  </a:moveTo>
                  <a:cubicBezTo>
                    <a:pt x="308" y="0"/>
                    <a:pt x="221" y="32"/>
                    <a:pt x="158" y="95"/>
                  </a:cubicBezTo>
                  <a:cubicBezTo>
                    <a:pt x="0" y="221"/>
                    <a:pt x="0" y="410"/>
                    <a:pt x="158" y="567"/>
                  </a:cubicBezTo>
                  <a:lnTo>
                    <a:pt x="882" y="1260"/>
                  </a:lnTo>
                  <a:cubicBezTo>
                    <a:pt x="945" y="1323"/>
                    <a:pt x="1032" y="1355"/>
                    <a:pt x="1119" y="1355"/>
                  </a:cubicBezTo>
                  <a:cubicBezTo>
                    <a:pt x="1205" y="1355"/>
                    <a:pt x="1292" y="1323"/>
                    <a:pt x="1355" y="1260"/>
                  </a:cubicBezTo>
                  <a:cubicBezTo>
                    <a:pt x="1481" y="1134"/>
                    <a:pt x="1481" y="914"/>
                    <a:pt x="1355" y="788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55;p39"/>
            <p:cNvSpPr/>
            <p:nvPr/>
          </p:nvSpPr>
          <p:spPr>
            <a:xfrm>
              <a:off x="4103775" y="3306025"/>
              <a:ext cx="35475" cy="34500"/>
            </a:xfrm>
            <a:custGeom>
              <a:avLst/>
              <a:gdLst/>
              <a:ahLst/>
              <a:cxnLst/>
              <a:rect l="l" t="t" r="r" b="b"/>
              <a:pathLst>
                <a:path w="1419" h="1380" extrusionOk="0">
                  <a:moveTo>
                    <a:pt x="1056" y="1"/>
                  </a:moveTo>
                  <a:cubicBezTo>
                    <a:pt x="969" y="1"/>
                    <a:pt x="882" y="32"/>
                    <a:pt x="819" y="96"/>
                  </a:cubicBezTo>
                  <a:lnTo>
                    <a:pt x="95" y="789"/>
                  </a:lnTo>
                  <a:cubicBezTo>
                    <a:pt x="0" y="915"/>
                    <a:pt x="0" y="1135"/>
                    <a:pt x="95" y="1261"/>
                  </a:cubicBezTo>
                  <a:cubicBezTo>
                    <a:pt x="158" y="1340"/>
                    <a:pt x="252" y="1379"/>
                    <a:pt x="343" y="1379"/>
                  </a:cubicBezTo>
                  <a:cubicBezTo>
                    <a:pt x="434" y="1379"/>
                    <a:pt x="520" y="1340"/>
                    <a:pt x="567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6"/>
                  </a:cubicBezTo>
                  <a:cubicBezTo>
                    <a:pt x="1229" y="32"/>
                    <a:pt x="1142" y="1"/>
                    <a:pt x="1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56;p39"/>
            <p:cNvSpPr/>
            <p:nvPr/>
          </p:nvSpPr>
          <p:spPr>
            <a:xfrm>
              <a:off x="3860400" y="3306025"/>
              <a:ext cx="105550" cy="104800"/>
            </a:xfrm>
            <a:custGeom>
              <a:avLst/>
              <a:gdLst/>
              <a:ahLst/>
              <a:cxnLst/>
              <a:rect l="l" t="t" r="r" b="b"/>
              <a:pathLst>
                <a:path w="4222" h="4192" extrusionOk="0">
                  <a:moveTo>
                    <a:pt x="2489" y="1"/>
                  </a:moveTo>
                  <a:cubicBezTo>
                    <a:pt x="2048" y="1"/>
                    <a:pt x="1639" y="285"/>
                    <a:pt x="1481" y="726"/>
                  </a:cubicBezTo>
                  <a:lnTo>
                    <a:pt x="1418" y="726"/>
                  </a:lnTo>
                  <a:cubicBezTo>
                    <a:pt x="662" y="726"/>
                    <a:pt x="0" y="1356"/>
                    <a:pt x="0" y="2080"/>
                  </a:cubicBezTo>
                  <a:cubicBezTo>
                    <a:pt x="0" y="2836"/>
                    <a:pt x="630" y="3467"/>
                    <a:pt x="1418" y="3467"/>
                  </a:cubicBezTo>
                  <a:lnTo>
                    <a:pt x="1481" y="3467"/>
                  </a:lnTo>
                  <a:cubicBezTo>
                    <a:pt x="1639" y="3845"/>
                    <a:pt x="2017" y="4191"/>
                    <a:pt x="2489" y="4191"/>
                  </a:cubicBezTo>
                  <a:lnTo>
                    <a:pt x="4222" y="4191"/>
                  </a:lnTo>
                  <a:lnTo>
                    <a:pt x="42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57;p39"/>
            <p:cNvSpPr/>
            <p:nvPr/>
          </p:nvSpPr>
          <p:spPr>
            <a:xfrm>
              <a:off x="4050225" y="3254050"/>
              <a:ext cx="35450" cy="208750"/>
            </a:xfrm>
            <a:custGeom>
              <a:avLst/>
              <a:gdLst/>
              <a:ahLst/>
              <a:cxnLst/>
              <a:rect l="l" t="t" r="r" b="b"/>
              <a:pathLst>
                <a:path w="1418" h="8350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7625"/>
                  </a:lnTo>
                  <a:cubicBezTo>
                    <a:pt x="0" y="8034"/>
                    <a:pt x="315" y="8349"/>
                    <a:pt x="725" y="8349"/>
                  </a:cubicBezTo>
                  <a:cubicBezTo>
                    <a:pt x="1134" y="8286"/>
                    <a:pt x="1418" y="8003"/>
                    <a:pt x="1418" y="7625"/>
                  </a:cubicBezTo>
                  <a:lnTo>
                    <a:pt x="1418" y="694"/>
                  </a:ln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58;p39"/>
            <p:cNvSpPr/>
            <p:nvPr/>
          </p:nvSpPr>
          <p:spPr>
            <a:xfrm>
              <a:off x="3912375" y="3426550"/>
              <a:ext cx="51225" cy="69325"/>
            </a:xfrm>
            <a:custGeom>
              <a:avLst/>
              <a:gdLst/>
              <a:ahLst/>
              <a:cxnLst/>
              <a:rect l="l" t="t" r="r" b="b"/>
              <a:pathLst>
                <a:path w="2049" h="2773" extrusionOk="0">
                  <a:moveTo>
                    <a:pt x="1" y="0"/>
                  </a:moveTo>
                  <a:lnTo>
                    <a:pt x="1" y="1764"/>
                  </a:lnTo>
                  <a:cubicBezTo>
                    <a:pt x="1" y="2363"/>
                    <a:pt x="473" y="2773"/>
                    <a:pt x="1040" y="2773"/>
                  </a:cubicBezTo>
                  <a:cubicBezTo>
                    <a:pt x="1607" y="2773"/>
                    <a:pt x="2048" y="2300"/>
                    <a:pt x="2048" y="1764"/>
                  </a:cubicBezTo>
                  <a:lnTo>
                    <a:pt x="2048" y="32"/>
                  </a:lnTo>
                  <a:lnTo>
                    <a:pt x="316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59;p39"/>
            <p:cNvSpPr/>
            <p:nvPr/>
          </p:nvSpPr>
          <p:spPr>
            <a:xfrm>
              <a:off x="3982475" y="3275325"/>
              <a:ext cx="52000" cy="163850"/>
            </a:xfrm>
            <a:custGeom>
              <a:avLst/>
              <a:gdLst/>
              <a:ahLst/>
              <a:cxnLst/>
              <a:rect l="l" t="t" r="r" b="b"/>
              <a:pathLst>
                <a:path w="2080" h="6554" extrusionOk="0">
                  <a:moveTo>
                    <a:pt x="2080" y="0"/>
                  </a:moveTo>
                  <a:lnTo>
                    <a:pt x="1765" y="315"/>
                  </a:lnTo>
                  <a:cubicBezTo>
                    <a:pt x="1292" y="788"/>
                    <a:pt x="662" y="1071"/>
                    <a:pt x="1" y="1166"/>
                  </a:cubicBezTo>
                  <a:lnTo>
                    <a:pt x="1" y="5419"/>
                  </a:lnTo>
                  <a:cubicBezTo>
                    <a:pt x="662" y="5482"/>
                    <a:pt x="1292" y="5766"/>
                    <a:pt x="1765" y="6238"/>
                  </a:cubicBezTo>
                  <a:lnTo>
                    <a:pt x="2080" y="6553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0" name="Google Shape;460;p39"/>
          <p:cNvSpPr txBox="1">
            <a:spLocks noGrp="1"/>
          </p:cNvSpPr>
          <p:nvPr>
            <p:ph type="title"/>
          </p:nvPr>
        </p:nvSpPr>
        <p:spPr>
          <a:xfrm>
            <a:off x="1095311" y="573649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US">
                <a:solidFill>
                  <a:srgbClr val="113F4C"/>
                </a:solidFill>
              </a:rPr>
              <a:t>Timeline</a:t>
            </a:r>
            <a:endParaRPr>
              <a:solidFill>
                <a:srgbClr val="113F4C"/>
              </a:solidFill>
            </a:endParaRPr>
          </a:p>
        </p:txBody>
      </p:sp>
      <p:sp>
        <p:nvSpPr>
          <p:cNvPr id="461" name="Google Shape;461;p39"/>
          <p:cNvSpPr/>
          <p:nvPr/>
        </p:nvSpPr>
        <p:spPr>
          <a:xfrm>
            <a:off x="1649864" y="2560160"/>
            <a:ext cx="1474891" cy="332794"/>
          </a:xfrm>
          <a:custGeom>
            <a:avLst/>
            <a:gdLst/>
            <a:ahLst/>
            <a:cxnLst/>
            <a:rect l="l" t="t" r="r" b="b"/>
            <a:pathLst>
              <a:path w="44351" h="14358" extrusionOk="0">
                <a:moveTo>
                  <a:pt x="1599" y="0"/>
                </a:moveTo>
                <a:cubicBezTo>
                  <a:pt x="708" y="0"/>
                  <a:pt x="1" y="708"/>
                  <a:pt x="1" y="1598"/>
                </a:cubicBezTo>
                <a:lnTo>
                  <a:pt x="1" y="5706"/>
                </a:lnTo>
                <a:lnTo>
                  <a:pt x="1484" y="7190"/>
                </a:lnTo>
                <a:lnTo>
                  <a:pt x="1" y="8674"/>
                </a:lnTo>
                <a:lnTo>
                  <a:pt x="1" y="12759"/>
                </a:lnTo>
                <a:cubicBezTo>
                  <a:pt x="1" y="13650"/>
                  <a:pt x="708" y="14357"/>
                  <a:pt x="1599" y="14357"/>
                </a:cubicBezTo>
                <a:lnTo>
                  <a:pt x="41269" y="14357"/>
                </a:lnTo>
                <a:cubicBezTo>
                  <a:pt x="42136" y="14357"/>
                  <a:pt x="42867" y="13650"/>
                  <a:pt x="42867" y="12759"/>
                </a:cubicBezTo>
                <a:lnTo>
                  <a:pt x="42867" y="8674"/>
                </a:lnTo>
                <a:lnTo>
                  <a:pt x="44350" y="7190"/>
                </a:lnTo>
                <a:lnTo>
                  <a:pt x="42867" y="5706"/>
                </a:lnTo>
                <a:lnTo>
                  <a:pt x="42867" y="1598"/>
                </a:lnTo>
                <a:cubicBezTo>
                  <a:pt x="42867" y="708"/>
                  <a:pt x="42136" y="0"/>
                  <a:pt x="4126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2" name="Google Shape;462;p39"/>
          <p:cNvSpPr txBox="1"/>
          <p:nvPr/>
        </p:nvSpPr>
        <p:spPr>
          <a:xfrm>
            <a:off x="1751936" y="2601497"/>
            <a:ext cx="1224653" cy="252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Oct – Dec</a:t>
            </a:r>
            <a:endParaRPr sz="9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3" name="Google Shape;463;p39"/>
          <p:cNvSpPr/>
          <p:nvPr/>
        </p:nvSpPr>
        <p:spPr>
          <a:xfrm>
            <a:off x="2260963" y="3703435"/>
            <a:ext cx="342847" cy="386678"/>
          </a:xfrm>
          <a:custGeom>
            <a:avLst/>
            <a:gdLst/>
            <a:ahLst/>
            <a:cxnLst/>
            <a:rect l="l" t="t" r="r" b="b"/>
            <a:pathLst>
              <a:path w="19516" h="22011" extrusionOk="0">
                <a:moveTo>
                  <a:pt x="9758" y="1"/>
                </a:moveTo>
                <a:cubicBezTo>
                  <a:pt x="9456" y="1"/>
                  <a:pt x="9153" y="75"/>
                  <a:pt x="8879" y="223"/>
                </a:cubicBezTo>
                <a:lnTo>
                  <a:pt x="868" y="4857"/>
                </a:lnTo>
                <a:cubicBezTo>
                  <a:pt x="320" y="5177"/>
                  <a:pt x="0" y="5747"/>
                  <a:pt x="0" y="6363"/>
                </a:cubicBezTo>
                <a:lnTo>
                  <a:pt x="0" y="15630"/>
                </a:lnTo>
                <a:cubicBezTo>
                  <a:pt x="0" y="16247"/>
                  <a:pt x="320" y="16817"/>
                  <a:pt x="868" y="17137"/>
                </a:cubicBezTo>
                <a:lnTo>
                  <a:pt x="8879" y="21770"/>
                </a:lnTo>
                <a:cubicBezTo>
                  <a:pt x="9153" y="21930"/>
                  <a:pt x="9456" y="22010"/>
                  <a:pt x="9758" y="22010"/>
                </a:cubicBezTo>
                <a:cubicBezTo>
                  <a:pt x="10060" y="22010"/>
                  <a:pt x="10363" y="21930"/>
                  <a:pt x="10637" y="21770"/>
                </a:cubicBezTo>
                <a:lnTo>
                  <a:pt x="18648" y="17137"/>
                </a:lnTo>
                <a:cubicBezTo>
                  <a:pt x="19196" y="16817"/>
                  <a:pt x="19516" y="16247"/>
                  <a:pt x="19516" y="15630"/>
                </a:cubicBezTo>
                <a:lnTo>
                  <a:pt x="19516" y="6363"/>
                </a:lnTo>
                <a:cubicBezTo>
                  <a:pt x="19516" y="5747"/>
                  <a:pt x="19196" y="5177"/>
                  <a:pt x="18648" y="4857"/>
                </a:cubicBezTo>
                <a:lnTo>
                  <a:pt x="10637" y="223"/>
                </a:lnTo>
                <a:cubicBezTo>
                  <a:pt x="10363" y="75"/>
                  <a:pt x="10060" y="1"/>
                  <a:pt x="9758" y="1"/>
                </a:cubicBezTo>
                <a:close/>
              </a:path>
            </a:pathLst>
          </a:custGeom>
          <a:solidFill>
            <a:srgbClr val="E1E7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4" name="Google Shape;464;p39"/>
          <p:cNvSpPr/>
          <p:nvPr/>
        </p:nvSpPr>
        <p:spPr>
          <a:xfrm>
            <a:off x="2401328" y="3044821"/>
            <a:ext cx="62100" cy="62100"/>
          </a:xfrm>
          <a:prstGeom prst="ellipse">
            <a:avLst/>
          </a:prstGeom>
          <a:solidFill>
            <a:srgbClr val="A5B7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5" name="Google Shape;465;p39"/>
          <p:cNvSpPr/>
          <p:nvPr/>
        </p:nvSpPr>
        <p:spPr>
          <a:xfrm>
            <a:off x="2400931" y="3614698"/>
            <a:ext cx="62100" cy="62100"/>
          </a:xfrm>
          <a:prstGeom prst="ellipse">
            <a:avLst/>
          </a:prstGeom>
          <a:solidFill>
            <a:srgbClr val="A5B7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66" name="Google Shape;466;p39"/>
          <p:cNvCxnSpPr>
            <a:stCxn id="464" idx="4"/>
            <a:endCxn id="465" idx="0"/>
          </p:cNvCxnSpPr>
          <p:nvPr/>
        </p:nvCxnSpPr>
        <p:spPr>
          <a:xfrm flipH="1">
            <a:off x="2432078" y="3106921"/>
            <a:ext cx="300" cy="507900"/>
          </a:xfrm>
          <a:prstGeom prst="straightConnector1">
            <a:avLst/>
          </a:prstGeom>
          <a:noFill/>
          <a:ln w="9525" cap="flat" cmpd="sng">
            <a:solidFill>
              <a:srgbClr val="A5B7C6"/>
            </a:solidFill>
            <a:prstDash val="dash"/>
            <a:round/>
            <a:headEnd type="none" w="sm" len="sm"/>
            <a:tailEnd type="none" w="sm" len="sm"/>
          </a:ln>
        </p:spPr>
      </p:cxnSp>
      <p:grpSp>
        <p:nvGrpSpPr>
          <p:cNvPr id="467" name="Google Shape;467;p39"/>
          <p:cNvGrpSpPr/>
          <p:nvPr/>
        </p:nvGrpSpPr>
        <p:grpSpPr>
          <a:xfrm>
            <a:off x="2324121" y="3793570"/>
            <a:ext cx="206115" cy="206115"/>
            <a:chOff x="1049375" y="2680675"/>
            <a:chExt cx="297725" cy="297725"/>
          </a:xfrm>
        </p:grpSpPr>
        <p:sp>
          <p:nvSpPr>
            <p:cNvPr id="468" name="Google Shape;468;p39"/>
            <p:cNvSpPr/>
            <p:nvPr/>
          </p:nvSpPr>
          <p:spPr>
            <a:xfrm>
              <a:off x="1113175" y="2752350"/>
              <a:ext cx="161475" cy="155975"/>
            </a:xfrm>
            <a:custGeom>
              <a:avLst/>
              <a:gdLst/>
              <a:ahLst/>
              <a:cxnLst/>
              <a:rect l="l" t="t" r="r" b="b"/>
              <a:pathLst>
                <a:path w="6459" h="6239" extrusionOk="0">
                  <a:moveTo>
                    <a:pt x="3403" y="2079"/>
                  </a:moveTo>
                  <a:cubicBezTo>
                    <a:pt x="3781" y="2079"/>
                    <a:pt x="4096" y="2394"/>
                    <a:pt x="4096" y="2773"/>
                  </a:cubicBezTo>
                  <a:cubicBezTo>
                    <a:pt x="4096" y="3182"/>
                    <a:pt x="3781" y="3497"/>
                    <a:pt x="3403" y="3497"/>
                  </a:cubicBezTo>
                  <a:cubicBezTo>
                    <a:pt x="2993" y="3434"/>
                    <a:pt x="2678" y="3119"/>
                    <a:pt x="2678" y="2773"/>
                  </a:cubicBezTo>
                  <a:cubicBezTo>
                    <a:pt x="2678" y="2394"/>
                    <a:pt x="2993" y="2079"/>
                    <a:pt x="3403" y="2079"/>
                  </a:cubicBezTo>
                  <a:close/>
                  <a:moveTo>
                    <a:pt x="3371" y="693"/>
                  </a:moveTo>
                  <a:cubicBezTo>
                    <a:pt x="4694" y="693"/>
                    <a:pt x="5765" y="1796"/>
                    <a:pt x="5765" y="3119"/>
                  </a:cubicBezTo>
                  <a:cubicBezTo>
                    <a:pt x="5765" y="3686"/>
                    <a:pt x="5545" y="4222"/>
                    <a:pt x="5198" y="4663"/>
                  </a:cubicBezTo>
                  <a:cubicBezTo>
                    <a:pt x="5072" y="4442"/>
                    <a:pt x="4915" y="4190"/>
                    <a:pt x="4694" y="4001"/>
                  </a:cubicBezTo>
                  <a:cubicBezTo>
                    <a:pt x="4568" y="3907"/>
                    <a:pt x="4442" y="3812"/>
                    <a:pt x="4348" y="3749"/>
                  </a:cubicBezTo>
                  <a:cubicBezTo>
                    <a:pt x="4568" y="3529"/>
                    <a:pt x="4726" y="3182"/>
                    <a:pt x="4726" y="2804"/>
                  </a:cubicBezTo>
                  <a:cubicBezTo>
                    <a:pt x="4726" y="2079"/>
                    <a:pt x="4096" y="1449"/>
                    <a:pt x="3340" y="1449"/>
                  </a:cubicBezTo>
                  <a:cubicBezTo>
                    <a:pt x="2615" y="1449"/>
                    <a:pt x="1985" y="2079"/>
                    <a:pt x="1985" y="2804"/>
                  </a:cubicBezTo>
                  <a:cubicBezTo>
                    <a:pt x="1985" y="3182"/>
                    <a:pt x="2142" y="3529"/>
                    <a:pt x="2363" y="3749"/>
                  </a:cubicBezTo>
                  <a:lnTo>
                    <a:pt x="2016" y="4001"/>
                  </a:lnTo>
                  <a:cubicBezTo>
                    <a:pt x="1827" y="4190"/>
                    <a:pt x="1607" y="4442"/>
                    <a:pt x="1512" y="4663"/>
                  </a:cubicBezTo>
                  <a:cubicBezTo>
                    <a:pt x="1040" y="4064"/>
                    <a:pt x="882" y="3434"/>
                    <a:pt x="945" y="2773"/>
                  </a:cubicBezTo>
                  <a:cubicBezTo>
                    <a:pt x="1103" y="1670"/>
                    <a:pt x="2111" y="693"/>
                    <a:pt x="3371" y="693"/>
                  </a:cubicBezTo>
                  <a:close/>
                  <a:moveTo>
                    <a:pt x="3371" y="4159"/>
                  </a:moveTo>
                  <a:cubicBezTo>
                    <a:pt x="4001" y="4159"/>
                    <a:pt x="4505" y="4600"/>
                    <a:pt x="4694" y="5135"/>
                  </a:cubicBezTo>
                  <a:cubicBezTo>
                    <a:pt x="4316" y="5387"/>
                    <a:pt x="3875" y="5545"/>
                    <a:pt x="3371" y="5545"/>
                  </a:cubicBezTo>
                  <a:cubicBezTo>
                    <a:pt x="2898" y="5545"/>
                    <a:pt x="2426" y="5387"/>
                    <a:pt x="2016" y="5135"/>
                  </a:cubicBezTo>
                  <a:cubicBezTo>
                    <a:pt x="2174" y="4537"/>
                    <a:pt x="2741" y="4159"/>
                    <a:pt x="3371" y="4159"/>
                  </a:cubicBezTo>
                  <a:close/>
                  <a:moveTo>
                    <a:pt x="3308" y="0"/>
                  </a:moveTo>
                  <a:cubicBezTo>
                    <a:pt x="1701" y="0"/>
                    <a:pt x="441" y="1229"/>
                    <a:pt x="252" y="2710"/>
                  </a:cubicBezTo>
                  <a:cubicBezTo>
                    <a:pt x="0" y="4600"/>
                    <a:pt x="1512" y="6238"/>
                    <a:pt x="3371" y="6238"/>
                  </a:cubicBezTo>
                  <a:cubicBezTo>
                    <a:pt x="5104" y="6238"/>
                    <a:pt x="6459" y="4820"/>
                    <a:pt x="6459" y="3119"/>
                  </a:cubicBezTo>
                  <a:cubicBezTo>
                    <a:pt x="6459" y="1386"/>
                    <a:pt x="504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p39"/>
            <p:cNvSpPr/>
            <p:nvPr/>
          </p:nvSpPr>
          <p:spPr>
            <a:xfrm>
              <a:off x="1049375" y="2680675"/>
              <a:ext cx="297725" cy="297725"/>
            </a:xfrm>
            <a:custGeom>
              <a:avLst/>
              <a:gdLst/>
              <a:ahLst/>
              <a:cxnLst/>
              <a:rect l="l" t="t" r="r" b="b"/>
              <a:pathLst>
                <a:path w="11909" h="11909" extrusionOk="0">
                  <a:moveTo>
                    <a:pt x="6270" y="1512"/>
                  </a:moveTo>
                  <a:cubicBezTo>
                    <a:pt x="8475" y="1670"/>
                    <a:pt x="10239" y="3434"/>
                    <a:pt x="10397" y="5640"/>
                  </a:cubicBezTo>
                  <a:lnTo>
                    <a:pt x="10082" y="5640"/>
                  </a:lnTo>
                  <a:cubicBezTo>
                    <a:pt x="9893" y="5640"/>
                    <a:pt x="9735" y="5797"/>
                    <a:pt x="9735" y="5986"/>
                  </a:cubicBezTo>
                  <a:cubicBezTo>
                    <a:pt x="9735" y="6207"/>
                    <a:pt x="9893" y="6364"/>
                    <a:pt x="10082" y="6364"/>
                  </a:cubicBezTo>
                  <a:lnTo>
                    <a:pt x="10397" y="6364"/>
                  </a:lnTo>
                  <a:cubicBezTo>
                    <a:pt x="10239" y="8569"/>
                    <a:pt x="8475" y="10334"/>
                    <a:pt x="6270" y="10491"/>
                  </a:cubicBezTo>
                  <a:lnTo>
                    <a:pt x="6270" y="10176"/>
                  </a:lnTo>
                  <a:cubicBezTo>
                    <a:pt x="6270" y="9987"/>
                    <a:pt x="6112" y="9830"/>
                    <a:pt x="5923" y="9830"/>
                  </a:cubicBezTo>
                  <a:cubicBezTo>
                    <a:pt x="5703" y="9830"/>
                    <a:pt x="5545" y="9987"/>
                    <a:pt x="5545" y="10176"/>
                  </a:cubicBezTo>
                  <a:lnTo>
                    <a:pt x="5545" y="10491"/>
                  </a:lnTo>
                  <a:cubicBezTo>
                    <a:pt x="3340" y="10334"/>
                    <a:pt x="1575" y="8569"/>
                    <a:pt x="1418" y="6364"/>
                  </a:cubicBezTo>
                  <a:lnTo>
                    <a:pt x="1733" y="6364"/>
                  </a:lnTo>
                  <a:cubicBezTo>
                    <a:pt x="1922" y="6364"/>
                    <a:pt x="2079" y="6207"/>
                    <a:pt x="2079" y="5986"/>
                  </a:cubicBezTo>
                  <a:cubicBezTo>
                    <a:pt x="2142" y="5797"/>
                    <a:pt x="1985" y="5640"/>
                    <a:pt x="1764" y="5640"/>
                  </a:cubicBezTo>
                  <a:lnTo>
                    <a:pt x="1418" y="5640"/>
                  </a:lnTo>
                  <a:cubicBezTo>
                    <a:pt x="1575" y="3434"/>
                    <a:pt x="3340" y="1670"/>
                    <a:pt x="5545" y="1512"/>
                  </a:cubicBezTo>
                  <a:lnTo>
                    <a:pt x="5545" y="1827"/>
                  </a:lnTo>
                  <a:cubicBezTo>
                    <a:pt x="5545" y="2016"/>
                    <a:pt x="5703" y="2174"/>
                    <a:pt x="5923" y="2174"/>
                  </a:cubicBezTo>
                  <a:cubicBezTo>
                    <a:pt x="6112" y="2174"/>
                    <a:pt x="6270" y="2016"/>
                    <a:pt x="6270" y="1827"/>
                  </a:cubicBezTo>
                  <a:lnTo>
                    <a:pt x="6270" y="15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56"/>
                  </a:lnTo>
                  <a:cubicBezTo>
                    <a:pt x="2993" y="914"/>
                    <a:pt x="914" y="2993"/>
                    <a:pt x="756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55"/>
                  </a:cubicBezTo>
                  <a:cubicBezTo>
                    <a:pt x="0" y="6144"/>
                    <a:pt x="158" y="6301"/>
                    <a:pt x="347" y="6301"/>
                  </a:cubicBezTo>
                  <a:lnTo>
                    <a:pt x="756" y="6301"/>
                  </a:lnTo>
                  <a:cubicBezTo>
                    <a:pt x="914" y="8916"/>
                    <a:pt x="2993" y="10995"/>
                    <a:pt x="5608" y="11153"/>
                  </a:cubicBezTo>
                  <a:lnTo>
                    <a:pt x="5608" y="11562"/>
                  </a:lnTo>
                  <a:cubicBezTo>
                    <a:pt x="5608" y="11751"/>
                    <a:pt x="5766" y="11909"/>
                    <a:pt x="5955" y="11909"/>
                  </a:cubicBezTo>
                  <a:cubicBezTo>
                    <a:pt x="6144" y="11909"/>
                    <a:pt x="6301" y="11751"/>
                    <a:pt x="6301" y="11562"/>
                  </a:cubicBezTo>
                  <a:lnTo>
                    <a:pt x="6301" y="11153"/>
                  </a:lnTo>
                  <a:cubicBezTo>
                    <a:pt x="8916" y="10995"/>
                    <a:pt x="10995" y="8916"/>
                    <a:pt x="11153" y="6301"/>
                  </a:cubicBezTo>
                  <a:lnTo>
                    <a:pt x="11531" y="6301"/>
                  </a:lnTo>
                  <a:cubicBezTo>
                    <a:pt x="11751" y="6301"/>
                    <a:pt x="11909" y="6144"/>
                    <a:pt x="11909" y="5955"/>
                  </a:cubicBezTo>
                  <a:cubicBezTo>
                    <a:pt x="11909" y="5766"/>
                    <a:pt x="11751" y="5608"/>
                    <a:pt x="11531" y="5608"/>
                  </a:cubicBezTo>
                  <a:lnTo>
                    <a:pt x="11153" y="5608"/>
                  </a:lnTo>
                  <a:cubicBezTo>
                    <a:pt x="10995" y="2993"/>
                    <a:pt x="8916" y="914"/>
                    <a:pt x="6301" y="756"/>
                  </a:cubicBez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70" name="Google Shape;470;p39"/>
          <p:cNvSpPr txBox="1"/>
          <p:nvPr/>
        </p:nvSpPr>
        <p:spPr>
          <a:xfrm>
            <a:off x="3216209" y="2601496"/>
            <a:ext cx="1224653" cy="252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Aug. – Sep.</a:t>
            </a:r>
            <a:endParaRPr sz="9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1" name="Google Shape;471;p39"/>
          <p:cNvSpPr/>
          <p:nvPr/>
        </p:nvSpPr>
        <p:spPr>
          <a:xfrm>
            <a:off x="3092971" y="2560157"/>
            <a:ext cx="1474891" cy="332794"/>
          </a:xfrm>
          <a:custGeom>
            <a:avLst/>
            <a:gdLst/>
            <a:ahLst/>
            <a:cxnLst/>
            <a:rect l="l" t="t" r="r" b="b"/>
            <a:pathLst>
              <a:path w="44351" h="14358" extrusionOk="0">
                <a:moveTo>
                  <a:pt x="1599" y="0"/>
                </a:moveTo>
                <a:cubicBezTo>
                  <a:pt x="708" y="0"/>
                  <a:pt x="1" y="708"/>
                  <a:pt x="1" y="1598"/>
                </a:cubicBezTo>
                <a:lnTo>
                  <a:pt x="1" y="5706"/>
                </a:lnTo>
                <a:lnTo>
                  <a:pt x="1484" y="7190"/>
                </a:lnTo>
                <a:lnTo>
                  <a:pt x="1" y="8674"/>
                </a:lnTo>
                <a:lnTo>
                  <a:pt x="1" y="12759"/>
                </a:lnTo>
                <a:cubicBezTo>
                  <a:pt x="1" y="13650"/>
                  <a:pt x="708" y="14357"/>
                  <a:pt x="1599" y="14357"/>
                </a:cubicBezTo>
                <a:lnTo>
                  <a:pt x="41269" y="14357"/>
                </a:lnTo>
                <a:cubicBezTo>
                  <a:pt x="42136" y="14357"/>
                  <a:pt x="42867" y="13650"/>
                  <a:pt x="42867" y="12759"/>
                </a:cubicBezTo>
                <a:lnTo>
                  <a:pt x="42867" y="8674"/>
                </a:lnTo>
                <a:lnTo>
                  <a:pt x="44350" y="7190"/>
                </a:lnTo>
                <a:lnTo>
                  <a:pt x="42867" y="5706"/>
                </a:lnTo>
                <a:lnTo>
                  <a:pt x="42867" y="1598"/>
                </a:lnTo>
                <a:cubicBezTo>
                  <a:pt x="42867" y="708"/>
                  <a:pt x="42136" y="0"/>
                  <a:pt x="41269" y="0"/>
                </a:cubicBezTo>
                <a:close/>
              </a:path>
            </a:pathLst>
          </a:custGeom>
          <a:solidFill>
            <a:srgbClr val="A5B7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2" name="Google Shape;472;p39"/>
          <p:cNvSpPr/>
          <p:nvPr/>
        </p:nvSpPr>
        <p:spPr>
          <a:xfrm>
            <a:off x="3704082" y="1514188"/>
            <a:ext cx="342847" cy="386555"/>
          </a:xfrm>
          <a:custGeom>
            <a:avLst/>
            <a:gdLst/>
            <a:ahLst/>
            <a:cxnLst/>
            <a:rect l="l" t="t" r="r" b="b"/>
            <a:pathLst>
              <a:path w="19516" h="22004" extrusionOk="0">
                <a:moveTo>
                  <a:pt x="9758" y="0"/>
                </a:moveTo>
                <a:cubicBezTo>
                  <a:pt x="9456" y="0"/>
                  <a:pt x="9153" y="80"/>
                  <a:pt x="8879" y="240"/>
                </a:cubicBezTo>
                <a:lnTo>
                  <a:pt x="867" y="4851"/>
                </a:lnTo>
                <a:cubicBezTo>
                  <a:pt x="320" y="5170"/>
                  <a:pt x="0" y="5741"/>
                  <a:pt x="0" y="6380"/>
                </a:cubicBezTo>
                <a:lnTo>
                  <a:pt x="0" y="15624"/>
                </a:lnTo>
                <a:cubicBezTo>
                  <a:pt x="0" y="16263"/>
                  <a:pt x="320" y="16834"/>
                  <a:pt x="867" y="17131"/>
                </a:cubicBezTo>
                <a:lnTo>
                  <a:pt x="8879" y="21764"/>
                </a:lnTo>
                <a:cubicBezTo>
                  <a:pt x="9153" y="21924"/>
                  <a:pt x="9456" y="22004"/>
                  <a:pt x="9758" y="22004"/>
                </a:cubicBezTo>
                <a:cubicBezTo>
                  <a:pt x="10060" y="22004"/>
                  <a:pt x="10363" y="21924"/>
                  <a:pt x="10637" y="21764"/>
                </a:cubicBezTo>
                <a:lnTo>
                  <a:pt x="18648" y="17131"/>
                </a:lnTo>
                <a:cubicBezTo>
                  <a:pt x="19196" y="16834"/>
                  <a:pt x="19516" y="16263"/>
                  <a:pt x="19516" y="15624"/>
                </a:cubicBezTo>
                <a:lnTo>
                  <a:pt x="19516" y="6380"/>
                </a:lnTo>
                <a:cubicBezTo>
                  <a:pt x="19516" y="5741"/>
                  <a:pt x="19196" y="5170"/>
                  <a:pt x="18648" y="4851"/>
                </a:cubicBezTo>
                <a:lnTo>
                  <a:pt x="10637" y="240"/>
                </a:lnTo>
                <a:cubicBezTo>
                  <a:pt x="10363" y="80"/>
                  <a:pt x="10060" y="0"/>
                  <a:pt x="9758" y="0"/>
                </a:cubicBezTo>
                <a:close/>
              </a:path>
            </a:pathLst>
          </a:custGeom>
          <a:solidFill>
            <a:srgbClr val="E1E7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3" name="Google Shape;473;p39"/>
          <p:cNvSpPr/>
          <p:nvPr/>
        </p:nvSpPr>
        <p:spPr>
          <a:xfrm>
            <a:off x="3844445" y="2431220"/>
            <a:ext cx="62100" cy="62100"/>
          </a:xfrm>
          <a:prstGeom prst="ellipse">
            <a:avLst/>
          </a:prstGeom>
          <a:solidFill>
            <a:srgbClr val="A5B7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4" name="Google Shape;474;p39"/>
          <p:cNvSpPr txBox="1"/>
          <p:nvPr/>
        </p:nvSpPr>
        <p:spPr>
          <a:xfrm>
            <a:off x="3195043" y="2601494"/>
            <a:ext cx="1224653" cy="252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Jan  – Mar</a:t>
            </a:r>
            <a:endParaRPr sz="9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5" name="Google Shape;475;p39"/>
          <p:cNvSpPr/>
          <p:nvPr/>
        </p:nvSpPr>
        <p:spPr>
          <a:xfrm>
            <a:off x="3844445" y="1927095"/>
            <a:ext cx="62100" cy="62100"/>
          </a:xfrm>
          <a:prstGeom prst="ellipse">
            <a:avLst/>
          </a:prstGeom>
          <a:solidFill>
            <a:srgbClr val="A5B7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76" name="Google Shape;476;p39"/>
          <p:cNvCxnSpPr>
            <a:stCxn id="473" idx="0"/>
            <a:endCxn id="475" idx="4"/>
          </p:cNvCxnSpPr>
          <p:nvPr/>
        </p:nvCxnSpPr>
        <p:spPr>
          <a:xfrm rot="10800000">
            <a:off x="3875495" y="1989320"/>
            <a:ext cx="0" cy="441900"/>
          </a:xfrm>
          <a:prstGeom prst="straightConnector1">
            <a:avLst/>
          </a:prstGeom>
          <a:noFill/>
          <a:ln w="9525" cap="flat" cmpd="sng">
            <a:solidFill>
              <a:srgbClr val="A5B7C6"/>
            </a:solidFill>
            <a:prstDash val="dash"/>
            <a:round/>
            <a:headEnd type="none" w="sm" len="sm"/>
            <a:tailEnd type="none" w="sm" len="sm"/>
          </a:ln>
        </p:spPr>
      </p:cxnSp>
      <p:grpSp>
        <p:nvGrpSpPr>
          <p:cNvPr id="477" name="Google Shape;477;p39"/>
          <p:cNvGrpSpPr/>
          <p:nvPr/>
        </p:nvGrpSpPr>
        <p:grpSpPr>
          <a:xfrm>
            <a:off x="3774895" y="1625330"/>
            <a:ext cx="201221" cy="164272"/>
            <a:chOff x="3860400" y="3254050"/>
            <a:chExt cx="296175" cy="241825"/>
          </a:xfrm>
        </p:grpSpPr>
        <p:sp>
          <p:nvSpPr>
            <p:cNvPr id="478" name="Google Shape;478;p39"/>
            <p:cNvSpPr/>
            <p:nvPr/>
          </p:nvSpPr>
          <p:spPr>
            <a:xfrm>
              <a:off x="4112425" y="3358025"/>
              <a:ext cx="44150" cy="18125"/>
            </a:xfrm>
            <a:custGeom>
              <a:avLst/>
              <a:gdLst/>
              <a:ahLst/>
              <a:cxnLst/>
              <a:rect l="l" t="t" r="r" b="b"/>
              <a:pathLst>
                <a:path w="176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419" y="725"/>
                  </a:lnTo>
                  <a:cubicBezTo>
                    <a:pt x="1608" y="725"/>
                    <a:pt x="1765" y="567"/>
                    <a:pt x="1765" y="378"/>
                  </a:cubicBezTo>
                  <a:cubicBezTo>
                    <a:pt x="1734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p39"/>
            <p:cNvSpPr/>
            <p:nvPr/>
          </p:nvSpPr>
          <p:spPr>
            <a:xfrm>
              <a:off x="4102200" y="3393475"/>
              <a:ext cx="37050" cy="33875"/>
            </a:xfrm>
            <a:custGeom>
              <a:avLst/>
              <a:gdLst/>
              <a:ahLst/>
              <a:cxnLst/>
              <a:rect l="l" t="t" r="r" b="b"/>
              <a:pathLst>
                <a:path w="1482" h="1355" extrusionOk="0">
                  <a:moveTo>
                    <a:pt x="394" y="0"/>
                  </a:moveTo>
                  <a:cubicBezTo>
                    <a:pt x="308" y="0"/>
                    <a:pt x="221" y="32"/>
                    <a:pt x="158" y="95"/>
                  </a:cubicBezTo>
                  <a:cubicBezTo>
                    <a:pt x="0" y="221"/>
                    <a:pt x="0" y="410"/>
                    <a:pt x="158" y="567"/>
                  </a:cubicBezTo>
                  <a:lnTo>
                    <a:pt x="882" y="1260"/>
                  </a:lnTo>
                  <a:cubicBezTo>
                    <a:pt x="945" y="1323"/>
                    <a:pt x="1032" y="1355"/>
                    <a:pt x="1119" y="1355"/>
                  </a:cubicBezTo>
                  <a:cubicBezTo>
                    <a:pt x="1205" y="1355"/>
                    <a:pt x="1292" y="1323"/>
                    <a:pt x="1355" y="1260"/>
                  </a:cubicBezTo>
                  <a:cubicBezTo>
                    <a:pt x="1481" y="1134"/>
                    <a:pt x="1481" y="914"/>
                    <a:pt x="1355" y="788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p39"/>
            <p:cNvSpPr/>
            <p:nvPr/>
          </p:nvSpPr>
          <p:spPr>
            <a:xfrm>
              <a:off x="4103775" y="3306025"/>
              <a:ext cx="35475" cy="34500"/>
            </a:xfrm>
            <a:custGeom>
              <a:avLst/>
              <a:gdLst/>
              <a:ahLst/>
              <a:cxnLst/>
              <a:rect l="l" t="t" r="r" b="b"/>
              <a:pathLst>
                <a:path w="1419" h="1380" extrusionOk="0">
                  <a:moveTo>
                    <a:pt x="1056" y="1"/>
                  </a:moveTo>
                  <a:cubicBezTo>
                    <a:pt x="969" y="1"/>
                    <a:pt x="882" y="32"/>
                    <a:pt x="819" y="96"/>
                  </a:cubicBezTo>
                  <a:lnTo>
                    <a:pt x="95" y="789"/>
                  </a:lnTo>
                  <a:cubicBezTo>
                    <a:pt x="0" y="915"/>
                    <a:pt x="0" y="1135"/>
                    <a:pt x="95" y="1261"/>
                  </a:cubicBezTo>
                  <a:cubicBezTo>
                    <a:pt x="158" y="1340"/>
                    <a:pt x="252" y="1379"/>
                    <a:pt x="343" y="1379"/>
                  </a:cubicBezTo>
                  <a:cubicBezTo>
                    <a:pt x="434" y="1379"/>
                    <a:pt x="520" y="1340"/>
                    <a:pt x="567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6"/>
                  </a:cubicBezTo>
                  <a:cubicBezTo>
                    <a:pt x="1229" y="32"/>
                    <a:pt x="1142" y="1"/>
                    <a:pt x="1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p39"/>
            <p:cNvSpPr/>
            <p:nvPr/>
          </p:nvSpPr>
          <p:spPr>
            <a:xfrm>
              <a:off x="3860400" y="3306025"/>
              <a:ext cx="105550" cy="104800"/>
            </a:xfrm>
            <a:custGeom>
              <a:avLst/>
              <a:gdLst/>
              <a:ahLst/>
              <a:cxnLst/>
              <a:rect l="l" t="t" r="r" b="b"/>
              <a:pathLst>
                <a:path w="4222" h="4192" extrusionOk="0">
                  <a:moveTo>
                    <a:pt x="2489" y="1"/>
                  </a:moveTo>
                  <a:cubicBezTo>
                    <a:pt x="2048" y="1"/>
                    <a:pt x="1639" y="285"/>
                    <a:pt x="1481" y="726"/>
                  </a:cubicBezTo>
                  <a:lnTo>
                    <a:pt x="1418" y="726"/>
                  </a:lnTo>
                  <a:cubicBezTo>
                    <a:pt x="662" y="726"/>
                    <a:pt x="0" y="1356"/>
                    <a:pt x="0" y="2080"/>
                  </a:cubicBezTo>
                  <a:cubicBezTo>
                    <a:pt x="0" y="2836"/>
                    <a:pt x="630" y="3467"/>
                    <a:pt x="1418" y="3467"/>
                  </a:cubicBezTo>
                  <a:lnTo>
                    <a:pt x="1481" y="3467"/>
                  </a:lnTo>
                  <a:cubicBezTo>
                    <a:pt x="1639" y="3845"/>
                    <a:pt x="2017" y="4191"/>
                    <a:pt x="2489" y="4191"/>
                  </a:cubicBezTo>
                  <a:lnTo>
                    <a:pt x="4222" y="4191"/>
                  </a:lnTo>
                  <a:lnTo>
                    <a:pt x="42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2;p39"/>
            <p:cNvSpPr/>
            <p:nvPr/>
          </p:nvSpPr>
          <p:spPr>
            <a:xfrm>
              <a:off x="4050225" y="3254050"/>
              <a:ext cx="35450" cy="208750"/>
            </a:xfrm>
            <a:custGeom>
              <a:avLst/>
              <a:gdLst/>
              <a:ahLst/>
              <a:cxnLst/>
              <a:rect l="l" t="t" r="r" b="b"/>
              <a:pathLst>
                <a:path w="1418" h="8350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7625"/>
                  </a:lnTo>
                  <a:cubicBezTo>
                    <a:pt x="0" y="8034"/>
                    <a:pt x="315" y="8349"/>
                    <a:pt x="725" y="8349"/>
                  </a:cubicBezTo>
                  <a:cubicBezTo>
                    <a:pt x="1134" y="8286"/>
                    <a:pt x="1418" y="8003"/>
                    <a:pt x="1418" y="7625"/>
                  </a:cubicBezTo>
                  <a:lnTo>
                    <a:pt x="1418" y="694"/>
                  </a:ln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83;p39"/>
            <p:cNvSpPr/>
            <p:nvPr/>
          </p:nvSpPr>
          <p:spPr>
            <a:xfrm>
              <a:off x="3912375" y="3426550"/>
              <a:ext cx="51225" cy="69325"/>
            </a:xfrm>
            <a:custGeom>
              <a:avLst/>
              <a:gdLst/>
              <a:ahLst/>
              <a:cxnLst/>
              <a:rect l="l" t="t" r="r" b="b"/>
              <a:pathLst>
                <a:path w="2049" h="2773" extrusionOk="0">
                  <a:moveTo>
                    <a:pt x="1" y="0"/>
                  </a:moveTo>
                  <a:lnTo>
                    <a:pt x="1" y="1764"/>
                  </a:lnTo>
                  <a:cubicBezTo>
                    <a:pt x="1" y="2363"/>
                    <a:pt x="473" y="2773"/>
                    <a:pt x="1040" y="2773"/>
                  </a:cubicBezTo>
                  <a:cubicBezTo>
                    <a:pt x="1607" y="2773"/>
                    <a:pt x="2048" y="2300"/>
                    <a:pt x="2048" y="1764"/>
                  </a:cubicBezTo>
                  <a:lnTo>
                    <a:pt x="2048" y="32"/>
                  </a:lnTo>
                  <a:lnTo>
                    <a:pt x="316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84;p39"/>
            <p:cNvSpPr/>
            <p:nvPr/>
          </p:nvSpPr>
          <p:spPr>
            <a:xfrm>
              <a:off x="3982475" y="3275325"/>
              <a:ext cx="52000" cy="163850"/>
            </a:xfrm>
            <a:custGeom>
              <a:avLst/>
              <a:gdLst/>
              <a:ahLst/>
              <a:cxnLst/>
              <a:rect l="l" t="t" r="r" b="b"/>
              <a:pathLst>
                <a:path w="2080" h="6554" extrusionOk="0">
                  <a:moveTo>
                    <a:pt x="2080" y="0"/>
                  </a:moveTo>
                  <a:lnTo>
                    <a:pt x="1765" y="315"/>
                  </a:lnTo>
                  <a:cubicBezTo>
                    <a:pt x="1292" y="788"/>
                    <a:pt x="662" y="1071"/>
                    <a:pt x="1" y="1166"/>
                  </a:cubicBezTo>
                  <a:lnTo>
                    <a:pt x="1" y="5419"/>
                  </a:lnTo>
                  <a:cubicBezTo>
                    <a:pt x="662" y="5482"/>
                    <a:pt x="1292" y="5766"/>
                    <a:pt x="1765" y="6238"/>
                  </a:cubicBezTo>
                  <a:lnTo>
                    <a:pt x="2080" y="6553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85" name="Google Shape;485;p39"/>
          <p:cNvSpPr/>
          <p:nvPr/>
        </p:nvSpPr>
        <p:spPr>
          <a:xfrm>
            <a:off x="4549707" y="2560157"/>
            <a:ext cx="1474891" cy="332794"/>
          </a:xfrm>
          <a:custGeom>
            <a:avLst/>
            <a:gdLst/>
            <a:ahLst/>
            <a:cxnLst/>
            <a:rect l="l" t="t" r="r" b="b"/>
            <a:pathLst>
              <a:path w="44351" h="14358" extrusionOk="0">
                <a:moveTo>
                  <a:pt x="1599" y="0"/>
                </a:moveTo>
                <a:cubicBezTo>
                  <a:pt x="708" y="0"/>
                  <a:pt x="1" y="708"/>
                  <a:pt x="1" y="1598"/>
                </a:cubicBezTo>
                <a:lnTo>
                  <a:pt x="1" y="5706"/>
                </a:lnTo>
                <a:lnTo>
                  <a:pt x="1484" y="7190"/>
                </a:lnTo>
                <a:lnTo>
                  <a:pt x="1" y="8674"/>
                </a:lnTo>
                <a:lnTo>
                  <a:pt x="1" y="12759"/>
                </a:lnTo>
                <a:cubicBezTo>
                  <a:pt x="1" y="13650"/>
                  <a:pt x="708" y="14357"/>
                  <a:pt x="1599" y="14357"/>
                </a:cubicBezTo>
                <a:lnTo>
                  <a:pt x="41269" y="14357"/>
                </a:lnTo>
                <a:cubicBezTo>
                  <a:pt x="42136" y="14357"/>
                  <a:pt x="42867" y="13650"/>
                  <a:pt x="42867" y="12759"/>
                </a:cubicBezTo>
                <a:lnTo>
                  <a:pt x="42867" y="8674"/>
                </a:lnTo>
                <a:lnTo>
                  <a:pt x="44350" y="7190"/>
                </a:lnTo>
                <a:lnTo>
                  <a:pt x="42867" y="5706"/>
                </a:lnTo>
                <a:lnTo>
                  <a:pt x="42867" y="1598"/>
                </a:lnTo>
                <a:cubicBezTo>
                  <a:pt x="42867" y="708"/>
                  <a:pt x="42136" y="0"/>
                  <a:pt x="4126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6" name="Google Shape;486;p39"/>
          <p:cNvSpPr txBox="1"/>
          <p:nvPr/>
        </p:nvSpPr>
        <p:spPr>
          <a:xfrm>
            <a:off x="4651779" y="2601494"/>
            <a:ext cx="1224653" cy="252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April</a:t>
            </a:r>
            <a:endParaRPr sz="9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7" name="Google Shape;487;p39"/>
          <p:cNvSpPr/>
          <p:nvPr/>
        </p:nvSpPr>
        <p:spPr>
          <a:xfrm>
            <a:off x="5160806" y="3703432"/>
            <a:ext cx="342847" cy="386678"/>
          </a:xfrm>
          <a:custGeom>
            <a:avLst/>
            <a:gdLst/>
            <a:ahLst/>
            <a:cxnLst/>
            <a:rect l="l" t="t" r="r" b="b"/>
            <a:pathLst>
              <a:path w="19516" h="22011" extrusionOk="0">
                <a:moveTo>
                  <a:pt x="9758" y="1"/>
                </a:moveTo>
                <a:cubicBezTo>
                  <a:pt x="9456" y="1"/>
                  <a:pt x="9153" y="75"/>
                  <a:pt x="8879" y="223"/>
                </a:cubicBezTo>
                <a:lnTo>
                  <a:pt x="868" y="4857"/>
                </a:lnTo>
                <a:cubicBezTo>
                  <a:pt x="320" y="5177"/>
                  <a:pt x="0" y="5747"/>
                  <a:pt x="0" y="6363"/>
                </a:cubicBezTo>
                <a:lnTo>
                  <a:pt x="0" y="15630"/>
                </a:lnTo>
                <a:cubicBezTo>
                  <a:pt x="0" y="16247"/>
                  <a:pt x="320" y="16817"/>
                  <a:pt x="868" y="17137"/>
                </a:cubicBezTo>
                <a:lnTo>
                  <a:pt x="8879" y="21770"/>
                </a:lnTo>
                <a:cubicBezTo>
                  <a:pt x="9153" y="21930"/>
                  <a:pt x="9456" y="22010"/>
                  <a:pt x="9758" y="22010"/>
                </a:cubicBezTo>
                <a:cubicBezTo>
                  <a:pt x="10060" y="22010"/>
                  <a:pt x="10363" y="21930"/>
                  <a:pt x="10637" y="21770"/>
                </a:cubicBezTo>
                <a:lnTo>
                  <a:pt x="18648" y="17137"/>
                </a:lnTo>
                <a:cubicBezTo>
                  <a:pt x="19196" y="16817"/>
                  <a:pt x="19516" y="16247"/>
                  <a:pt x="19516" y="15630"/>
                </a:cubicBezTo>
                <a:lnTo>
                  <a:pt x="19516" y="6363"/>
                </a:lnTo>
                <a:cubicBezTo>
                  <a:pt x="19516" y="5747"/>
                  <a:pt x="19196" y="5177"/>
                  <a:pt x="18648" y="4857"/>
                </a:cubicBezTo>
                <a:lnTo>
                  <a:pt x="10637" y="223"/>
                </a:lnTo>
                <a:cubicBezTo>
                  <a:pt x="10363" y="75"/>
                  <a:pt x="10060" y="1"/>
                  <a:pt x="9758" y="1"/>
                </a:cubicBezTo>
                <a:close/>
              </a:path>
            </a:pathLst>
          </a:custGeom>
          <a:solidFill>
            <a:srgbClr val="E1E7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8" name="Google Shape;488;p39"/>
          <p:cNvSpPr/>
          <p:nvPr/>
        </p:nvSpPr>
        <p:spPr>
          <a:xfrm>
            <a:off x="5301171" y="3044818"/>
            <a:ext cx="62100" cy="62100"/>
          </a:xfrm>
          <a:prstGeom prst="ellipse">
            <a:avLst/>
          </a:prstGeom>
          <a:solidFill>
            <a:srgbClr val="A5B7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9" name="Google Shape;489;p39"/>
          <p:cNvSpPr/>
          <p:nvPr/>
        </p:nvSpPr>
        <p:spPr>
          <a:xfrm>
            <a:off x="5300774" y="3614695"/>
            <a:ext cx="62100" cy="62100"/>
          </a:xfrm>
          <a:prstGeom prst="ellipse">
            <a:avLst/>
          </a:prstGeom>
          <a:solidFill>
            <a:srgbClr val="A5B7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90" name="Google Shape;490;p39"/>
          <p:cNvCxnSpPr>
            <a:stCxn id="488" idx="4"/>
            <a:endCxn id="489" idx="0"/>
          </p:cNvCxnSpPr>
          <p:nvPr/>
        </p:nvCxnSpPr>
        <p:spPr>
          <a:xfrm flipH="1">
            <a:off x="5331921" y="3106918"/>
            <a:ext cx="300" cy="507900"/>
          </a:xfrm>
          <a:prstGeom prst="straightConnector1">
            <a:avLst/>
          </a:prstGeom>
          <a:noFill/>
          <a:ln w="9525" cap="flat" cmpd="sng">
            <a:solidFill>
              <a:srgbClr val="A5B7C6"/>
            </a:solidFill>
            <a:prstDash val="dash"/>
            <a:round/>
            <a:headEnd type="none" w="sm" len="sm"/>
            <a:tailEnd type="none" w="sm" len="sm"/>
          </a:ln>
        </p:spPr>
      </p:cxnSp>
      <p:grpSp>
        <p:nvGrpSpPr>
          <p:cNvPr id="491" name="Google Shape;491;p39"/>
          <p:cNvGrpSpPr/>
          <p:nvPr/>
        </p:nvGrpSpPr>
        <p:grpSpPr>
          <a:xfrm>
            <a:off x="5223964" y="3793567"/>
            <a:ext cx="206115" cy="206115"/>
            <a:chOff x="1049375" y="2680675"/>
            <a:chExt cx="297725" cy="297725"/>
          </a:xfrm>
        </p:grpSpPr>
        <p:sp>
          <p:nvSpPr>
            <p:cNvPr id="492" name="Google Shape;492;p39"/>
            <p:cNvSpPr/>
            <p:nvPr/>
          </p:nvSpPr>
          <p:spPr>
            <a:xfrm>
              <a:off x="1113175" y="2752350"/>
              <a:ext cx="161475" cy="155975"/>
            </a:xfrm>
            <a:custGeom>
              <a:avLst/>
              <a:gdLst/>
              <a:ahLst/>
              <a:cxnLst/>
              <a:rect l="l" t="t" r="r" b="b"/>
              <a:pathLst>
                <a:path w="6459" h="6239" extrusionOk="0">
                  <a:moveTo>
                    <a:pt x="3403" y="2079"/>
                  </a:moveTo>
                  <a:cubicBezTo>
                    <a:pt x="3781" y="2079"/>
                    <a:pt x="4096" y="2394"/>
                    <a:pt x="4096" y="2773"/>
                  </a:cubicBezTo>
                  <a:cubicBezTo>
                    <a:pt x="4096" y="3182"/>
                    <a:pt x="3781" y="3497"/>
                    <a:pt x="3403" y="3497"/>
                  </a:cubicBezTo>
                  <a:cubicBezTo>
                    <a:pt x="2993" y="3434"/>
                    <a:pt x="2678" y="3119"/>
                    <a:pt x="2678" y="2773"/>
                  </a:cubicBezTo>
                  <a:cubicBezTo>
                    <a:pt x="2678" y="2394"/>
                    <a:pt x="2993" y="2079"/>
                    <a:pt x="3403" y="2079"/>
                  </a:cubicBezTo>
                  <a:close/>
                  <a:moveTo>
                    <a:pt x="3371" y="693"/>
                  </a:moveTo>
                  <a:cubicBezTo>
                    <a:pt x="4694" y="693"/>
                    <a:pt x="5765" y="1796"/>
                    <a:pt x="5765" y="3119"/>
                  </a:cubicBezTo>
                  <a:cubicBezTo>
                    <a:pt x="5765" y="3686"/>
                    <a:pt x="5545" y="4222"/>
                    <a:pt x="5198" y="4663"/>
                  </a:cubicBezTo>
                  <a:cubicBezTo>
                    <a:pt x="5072" y="4442"/>
                    <a:pt x="4915" y="4190"/>
                    <a:pt x="4694" y="4001"/>
                  </a:cubicBezTo>
                  <a:cubicBezTo>
                    <a:pt x="4568" y="3907"/>
                    <a:pt x="4442" y="3812"/>
                    <a:pt x="4348" y="3749"/>
                  </a:cubicBezTo>
                  <a:cubicBezTo>
                    <a:pt x="4568" y="3529"/>
                    <a:pt x="4726" y="3182"/>
                    <a:pt x="4726" y="2804"/>
                  </a:cubicBezTo>
                  <a:cubicBezTo>
                    <a:pt x="4726" y="2079"/>
                    <a:pt x="4096" y="1449"/>
                    <a:pt x="3340" y="1449"/>
                  </a:cubicBezTo>
                  <a:cubicBezTo>
                    <a:pt x="2615" y="1449"/>
                    <a:pt x="1985" y="2079"/>
                    <a:pt x="1985" y="2804"/>
                  </a:cubicBezTo>
                  <a:cubicBezTo>
                    <a:pt x="1985" y="3182"/>
                    <a:pt x="2142" y="3529"/>
                    <a:pt x="2363" y="3749"/>
                  </a:cubicBezTo>
                  <a:lnTo>
                    <a:pt x="2016" y="4001"/>
                  </a:lnTo>
                  <a:cubicBezTo>
                    <a:pt x="1827" y="4190"/>
                    <a:pt x="1607" y="4442"/>
                    <a:pt x="1512" y="4663"/>
                  </a:cubicBezTo>
                  <a:cubicBezTo>
                    <a:pt x="1040" y="4064"/>
                    <a:pt x="882" y="3434"/>
                    <a:pt x="945" y="2773"/>
                  </a:cubicBezTo>
                  <a:cubicBezTo>
                    <a:pt x="1103" y="1670"/>
                    <a:pt x="2111" y="693"/>
                    <a:pt x="3371" y="693"/>
                  </a:cubicBezTo>
                  <a:close/>
                  <a:moveTo>
                    <a:pt x="3371" y="4159"/>
                  </a:moveTo>
                  <a:cubicBezTo>
                    <a:pt x="4001" y="4159"/>
                    <a:pt x="4505" y="4600"/>
                    <a:pt x="4694" y="5135"/>
                  </a:cubicBezTo>
                  <a:cubicBezTo>
                    <a:pt x="4316" y="5387"/>
                    <a:pt x="3875" y="5545"/>
                    <a:pt x="3371" y="5545"/>
                  </a:cubicBezTo>
                  <a:cubicBezTo>
                    <a:pt x="2898" y="5545"/>
                    <a:pt x="2426" y="5387"/>
                    <a:pt x="2016" y="5135"/>
                  </a:cubicBezTo>
                  <a:cubicBezTo>
                    <a:pt x="2174" y="4537"/>
                    <a:pt x="2741" y="4159"/>
                    <a:pt x="3371" y="4159"/>
                  </a:cubicBezTo>
                  <a:close/>
                  <a:moveTo>
                    <a:pt x="3308" y="0"/>
                  </a:moveTo>
                  <a:cubicBezTo>
                    <a:pt x="1701" y="0"/>
                    <a:pt x="441" y="1229"/>
                    <a:pt x="252" y="2710"/>
                  </a:cubicBezTo>
                  <a:cubicBezTo>
                    <a:pt x="0" y="4600"/>
                    <a:pt x="1512" y="6238"/>
                    <a:pt x="3371" y="6238"/>
                  </a:cubicBezTo>
                  <a:cubicBezTo>
                    <a:pt x="5104" y="6238"/>
                    <a:pt x="6459" y="4820"/>
                    <a:pt x="6459" y="3119"/>
                  </a:cubicBezTo>
                  <a:cubicBezTo>
                    <a:pt x="6459" y="1386"/>
                    <a:pt x="504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p39"/>
            <p:cNvSpPr/>
            <p:nvPr/>
          </p:nvSpPr>
          <p:spPr>
            <a:xfrm>
              <a:off x="1049375" y="2680675"/>
              <a:ext cx="297725" cy="297725"/>
            </a:xfrm>
            <a:custGeom>
              <a:avLst/>
              <a:gdLst/>
              <a:ahLst/>
              <a:cxnLst/>
              <a:rect l="l" t="t" r="r" b="b"/>
              <a:pathLst>
                <a:path w="11909" h="11909" extrusionOk="0">
                  <a:moveTo>
                    <a:pt x="6270" y="1512"/>
                  </a:moveTo>
                  <a:cubicBezTo>
                    <a:pt x="8475" y="1670"/>
                    <a:pt x="10239" y="3434"/>
                    <a:pt x="10397" y="5640"/>
                  </a:cubicBezTo>
                  <a:lnTo>
                    <a:pt x="10082" y="5640"/>
                  </a:lnTo>
                  <a:cubicBezTo>
                    <a:pt x="9893" y="5640"/>
                    <a:pt x="9735" y="5797"/>
                    <a:pt x="9735" y="5986"/>
                  </a:cubicBezTo>
                  <a:cubicBezTo>
                    <a:pt x="9735" y="6207"/>
                    <a:pt x="9893" y="6364"/>
                    <a:pt x="10082" y="6364"/>
                  </a:cubicBezTo>
                  <a:lnTo>
                    <a:pt x="10397" y="6364"/>
                  </a:lnTo>
                  <a:cubicBezTo>
                    <a:pt x="10239" y="8569"/>
                    <a:pt x="8475" y="10334"/>
                    <a:pt x="6270" y="10491"/>
                  </a:cubicBezTo>
                  <a:lnTo>
                    <a:pt x="6270" y="10176"/>
                  </a:lnTo>
                  <a:cubicBezTo>
                    <a:pt x="6270" y="9987"/>
                    <a:pt x="6112" y="9830"/>
                    <a:pt x="5923" y="9830"/>
                  </a:cubicBezTo>
                  <a:cubicBezTo>
                    <a:pt x="5703" y="9830"/>
                    <a:pt x="5545" y="9987"/>
                    <a:pt x="5545" y="10176"/>
                  </a:cubicBezTo>
                  <a:lnTo>
                    <a:pt x="5545" y="10491"/>
                  </a:lnTo>
                  <a:cubicBezTo>
                    <a:pt x="3340" y="10334"/>
                    <a:pt x="1575" y="8569"/>
                    <a:pt x="1418" y="6364"/>
                  </a:cubicBezTo>
                  <a:lnTo>
                    <a:pt x="1733" y="6364"/>
                  </a:lnTo>
                  <a:cubicBezTo>
                    <a:pt x="1922" y="6364"/>
                    <a:pt x="2079" y="6207"/>
                    <a:pt x="2079" y="5986"/>
                  </a:cubicBezTo>
                  <a:cubicBezTo>
                    <a:pt x="2142" y="5797"/>
                    <a:pt x="1985" y="5640"/>
                    <a:pt x="1764" y="5640"/>
                  </a:cubicBezTo>
                  <a:lnTo>
                    <a:pt x="1418" y="5640"/>
                  </a:lnTo>
                  <a:cubicBezTo>
                    <a:pt x="1575" y="3434"/>
                    <a:pt x="3340" y="1670"/>
                    <a:pt x="5545" y="1512"/>
                  </a:cubicBezTo>
                  <a:lnTo>
                    <a:pt x="5545" y="1827"/>
                  </a:lnTo>
                  <a:cubicBezTo>
                    <a:pt x="5545" y="2016"/>
                    <a:pt x="5703" y="2174"/>
                    <a:pt x="5923" y="2174"/>
                  </a:cubicBezTo>
                  <a:cubicBezTo>
                    <a:pt x="6112" y="2174"/>
                    <a:pt x="6270" y="2016"/>
                    <a:pt x="6270" y="1827"/>
                  </a:cubicBezTo>
                  <a:lnTo>
                    <a:pt x="6270" y="15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56"/>
                  </a:lnTo>
                  <a:cubicBezTo>
                    <a:pt x="2993" y="914"/>
                    <a:pt x="914" y="2993"/>
                    <a:pt x="756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55"/>
                  </a:cubicBezTo>
                  <a:cubicBezTo>
                    <a:pt x="0" y="6144"/>
                    <a:pt x="158" y="6301"/>
                    <a:pt x="347" y="6301"/>
                  </a:cubicBezTo>
                  <a:lnTo>
                    <a:pt x="756" y="6301"/>
                  </a:lnTo>
                  <a:cubicBezTo>
                    <a:pt x="914" y="8916"/>
                    <a:pt x="2993" y="10995"/>
                    <a:pt x="5608" y="11153"/>
                  </a:cubicBezTo>
                  <a:lnTo>
                    <a:pt x="5608" y="11562"/>
                  </a:lnTo>
                  <a:cubicBezTo>
                    <a:pt x="5608" y="11751"/>
                    <a:pt x="5766" y="11909"/>
                    <a:pt x="5955" y="11909"/>
                  </a:cubicBezTo>
                  <a:cubicBezTo>
                    <a:pt x="6144" y="11909"/>
                    <a:pt x="6301" y="11751"/>
                    <a:pt x="6301" y="11562"/>
                  </a:cubicBezTo>
                  <a:lnTo>
                    <a:pt x="6301" y="11153"/>
                  </a:lnTo>
                  <a:cubicBezTo>
                    <a:pt x="8916" y="10995"/>
                    <a:pt x="10995" y="8916"/>
                    <a:pt x="11153" y="6301"/>
                  </a:cubicBezTo>
                  <a:lnTo>
                    <a:pt x="11531" y="6301"/>
                  </a:lnTo>
                  <a:cubicBezTo>
                    <a:pt x="11751" y="6301"/>
                    <a:pt x="11909" y="6144"/>
                    <a:pt x="11909" y="5955"/>
                  </a:cubicBezTo>
                  <a:cubicBezTo>
                    <a:pt x="11909" y="5766"/>
                    <a:pt x="11751" y="5608"/>
                    <a:pt x="11531" y="5608"/>
                  </a:cubicBezTo>
                  <a:lnTo>
                    <a:pt x="11153" y="5608"/>
                  </a:lnTo>
                  <a:cubicBezTo>
                    <a:pt x="10995" y="2993"/>
                    <a:pt x="8916" y="914"/>
                    <a:pt x="6301" y="756"/>
                  </a:cubicBez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94" name="Google Shape;494;p39"/>
          <p:cNvSpPr txBox="1"/>
          <p:nvPr/>
        </p:nvSpPr>
        <p:spPr>
          <a:xfrm>
            <a:off x="6124509" y="2601496"/>
            <a:ext cx="1224653" cy="252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Aug. – Sep.</a:t>
            </a:r>
            <a:endParaRPr sz="9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5" name="Google Shape;495;p39"/>
          <p:cNvSpPr/>
          <p:nvPr/>
        </p:nvSpPr>
        <p:spPr>
          <a:xfrm>
            <a:off x="6001271" y="2560157"/>
            <a:ext cx="1474891" cy="332794"/>
          </a:xfrm>
          <a:custGeom>
            <a:avLst/>
            <a:gdLst/>
            <a:ahLst/>
            <a:cxnLst/>
            <a:rect l="l" t="t" r="r" b="b"/>
            <a:pathLst>
              <a:path w="44351" h="14358" extrusionOk="0">
                <a:moveTo>
                  <a:pt x="1599" y="0"/>
                </a:moveTo>
                <a:cubicBezTo>
                  <a:pt x="708" y="0"/>
                  <a:pt x="1" y="708"/>
                  <a:pt x="1" y="1598"/>
                </a:cubicBezTo>
                <a:lnTo>
                  <a:pt x="1" y="5706"/>
                </a:lnTo>
                <a:lnTo>
                  <a:pt x="1484" y="7190"/>
                </a:lnTo>
                <a:lnTo>
                  <a:pt x="1" y="8674"/>
                </a:lnTo>
                <a:lnTo>
                  <a:pt x="1" y="12759"/>
                </a:lnTo>
                <a:cubicBezTo>
                  <a:pt x="1" y="13650"/>
                  <a:pt x="708" y="14357"/>
                  <a:pt x="1599" y="14357"/>
                </a:cubicBezTo>
                <a:lnTo>
                  <a:pt x="41269" y="14357"/>
                </a:lnTo>
                <a:cubicBezTo>
                  <a:pt x="42136" y="14357"/>
                  <a:pt x="42867" y="13650"/>
                  <a:pt x="42867" y="12759"/>
                </a:cubicBezTo>
                <a:lnTo>
                  <a:pt x="42867" y="8674"/>
                </a:lnTo>
                <a:lnTo>
                  <a:pt x="44350" y="7190"/>
                </a:lnTo>
                <a:lnTo>
                  <a:pt x="42867" y="5706"/>
                </a:lnTo>
                <a:lnTo>
                  <a:pt x="42867" y="1598"/>
                </a:lnTo>
                <a:cubicBezTo>
                  <a:pt x="42867" y="708"/>
                  <a:pt x="42136" y="0"/>
                  <a:pt x="41269" y="0"/>
                </a:cubicBezTo>
                <a:close/>
              </a:path>
            </a:pathLst>
          </a:custGeom>
          <a:solidFill>
            <a:srgbClr val="A5B7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6" name="Google Shape;496;p39"/>
          <p:cNvSpPr/>
          <p:nvPr/>
        </p:nvSpPr>
        <p:spPr>
          <a:xfrm>
            <a:off x="6612382" y="1514188"/>
            <a:ext cx="342847" cy="386555"/>
          </a:xfrm>
          <a:custGeom>
            <a:avLst/>
            <a:gdLst/>
            <a:ahLst/>
            <a:cxnLst/>
            <a:rect l="l" t="t" r="r" b="b"/>
            <a:pathLst>
              <a:path w="19516" h="22004" extrusionOk="0">
                <a:moveTo>
                  <a:pt x="9758" y="0"/>
                </a:moveTo>
                <a:cubicBezTo>
                  <a:pt x="9456" y="0"/>
                  <a:pt x="9153" y="80"/>
                  <a:pt x="8879" y="240"/>
                </a:cubicBezTo>
                <a:lnTo>
                  <a:pt x="867" y="4851"/>
                </a:lnTo>
                <a:cubicBezTo>
                  <a:pt x="320" y="5170"/>
                  <a:pt x="0" y="5741"/>
                  <a:pt x="0" y="6380"/>
                </a:cubicBezTo>
                <a:lnTo>
                  <a:pt x="0" y="15624"/>
                </a:lnTo>
                <a:cubicBezTo>
                  <a:pt x="0" y="16263"/>
                  <a:pt x="320" y="16834"/>
                  <a:pt x="867" y="17131"/>
                </a:cubicBezTo>
                <a:lnTo>
                  <a:pt x="8879" y="21764"/>
                </a:lnTo>
                <a:cubicBezTo>
                  <a:pt x="9153" y="21924"/>
                  <a:pt x="9456" y="22004"/>
                  <a:pt x="9758" y="22004"/>
                </a:cubicBezTo>
                <a:cubicBezTo>
                  <a:pt x="10060" y="22004"/>
                  <a:pt x="10363" y="21924"/>
                  <a:pt x="10637" y="21764"/>
                </a:cubicBezTo>
                <a:lnTo>
                  <a:pt x="18648" y="17131"/>
                </a:lnTo>
                <a:cubicBezTo>
                  <a:pt x="19196" y="16834"/>
                  <a:pt x="19516" y="16263"/>
                  <a:pt x="19516" y="15624"/>
                </a:cubicBezTo>
                <a:lnTo>
                  <a:pt x="19516" y="6380"/>
                </a:lnTo>
                <a:cubicBezTo>
                  <a:pt x="19516" y="5741"/>
                  <a:pt x="19196" y="5170"/>
                  <a:pt x="18648" y="4851"/>
                </a:cubicBezTo>
                <a:lnTo>
                  <a:pt x="10637" y="240"/>
                </a:lnTo>
                <a:cubicBezTo>
                  <a:pt x="10363" y="80"/>
                  <a:pt x="10060" y="0"/>
                  <a:pt x="9758" y="0"/>
                </a:cubicBezTo>
                <a:close/>
              </a:path>
            </a:pathLst>
          </a:custGeom>
          <a:solidFill>
            <a:srgbClr val="E1E7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7" name="Google Shape;497;p39"/>
          <p:cNvSpPr/>
          <p:nvPr/>
        </p:nvSpPr>
        <p:spPr>
          <a:xfrm>
            <a:off x="6752745" y="2431220"/>
            <a:ext cx="62100" cy="62100"/>
          </a:xfrm>
          <a:prstGeom prst="ellipse">
            <a:avLst/>
          </a:prstGeom>
          <a:solidFill>
            <a:srgbClr val="A5B7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8" name="Google Shape;498;p39"/>
          <p:cNvSpPr txBox="1"/>
          <p:nvPr/>
        </p:nvSpPr>
        <p:spPr>
          <a:xfrm>
            <a:off x="6103343" y="2601494"/>
            <a:ext cx="1224653" cy="252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May</a:t>
            </a:r>
            <a:endParaRPr sz="9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9" name="Google Shape;499;p39"/>
          <p:cNvSpPr/>
          <p:nvPr/>
        </p:nvSpPr>
        <p:spPr>
          <a:xfrm>
            <a:off x="6752745" y="1927095"/>
            <a:ext cx="62100" cy="62100"/>
          </a:xfrm>
          <a:prstGeom prst="ellipse">
            <a:avLst/>
          </a:prstGeom>
          <a:solidFill>
            <a:srgbClr val="A5B7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00" name="Google Shape;500;p39"/>
          <p:cNvCxnSpPr>
            <a:stCxn id="497" idx="0"/>
            <a:endCxn id="499" idx="4"/>
          </p:cNvCxnSpPr>
          <p:nvPr/>
        </p:nvCxnSpPr>
        <p:spPr>
          <a:xfrm rot="10800000">
            <a:off x="6783795" y="1989320"/>
            <a:ext cx="0" cy="441900"/>
          </a:xfrm>
          <a:prstGeom prst="straightConnector1">
            <a:avLst/>
          </a:prstGeom>
          <a:noFill/>
          <a:ln w="9525" cap="flat" cmpd="sng">
            <a:solidFill>
              <a:srgbClr val="A5B7C6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501" name="Google Shape;501;p39"/>
          <p:cNvSpPr/>
          <p:nvPr/>
        </p:nvSpPr>
        <p:spPr>
          <a:xfrm>
            <a:off x="7458007" y="2560157"/>
            <a:ext cx="1474891" cy="332794"/>
          </a:xfrm>
          <a:custGeom>
            <a:avLst/>
            <a:gdLst/>
            <a:ahLst/>
            <a:cxnLst/>
            <a:rect l="l" t="t" r="r" b="b"/>
            <a:pathLst>
              <a:path w="44351" h="14358" extrusionOk="0">
                <a:moveTo>
                  <a:pt x="1599" y="0"/>
                </a:moveTo>
                <a:cubicBezTo>
                  <a:pt x="708" y="0"/>
                  <a:pt x="1" y="708"/>
                  <a:pt x="1" y="1598"/>
                </a:cubicBezTo>
                <a:lnTo>
                  <a:pt x="1" y="5706"/>
                </a:lnTo>
                <a:lnTo>
                  <a:pt x="1484" y="7190"/>
                </a:lnTo>
                <a:lnTo>
                  <a:pt x="1" y="8674"/>
                </a:lnTo>
                <a:lnTo>
                  <a:pt x="1" y="12759"/>
                </a:lnTo>
                <a:cubicBezTo>
                  <a:pt x="1" y="13650"/>
                  <a:pt x="708" y="14357"/>
                  <a:pt x="1599" y="14357"/>
                </a:cubicBezTo>
                <a:lnTo>
                  <a:pt x="41269" y="14357"/>
                </a:lnTo>
                <a:cubicBezTo>
                  <a:pt x="42136" y="14357"/>
                  <a:pt x="42867" y="13650"/>
                  <a:pt x="42867" y="12759"/>
                </a:cubicBezTo>
                <a:lnTo>
                  <a:pt x="42867" y="8674"/>
                </a:lnTo>
                <a:lnTo>
                  <a:pt x="44350" y="7190"/>
                </a:lnTo>
                <a:lnTo>
                  <a:pt x="42867" y="5706"/>
                </a:lnTo>
                <a:lnTo>
                  <a:pt x="42867" y="1598"/>
                </a:lnTo>
                <a:cubicBezTo>
                  <a:pt x="42867" y="708"/>
                  <a:pt x="42136" y="0"/>
                  <a:pt x="4126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2" name="Google Shape;502;p39"/>
          <p:cNvSpPr txBox="1"/>
          <p:nvPr/>
        </p:nvSpPr>
        <p:spPr>
          <a:xfrm>
            <a:off x="7560079" y="2601494"/>
            <a:ext cx="1224653" cy="252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June</a:t>
            </a:r>
            <a:endParaRPr sz="9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3" name="Google Shape;503;p39"/>
          <p:cNvSpPr/>
          <p:nvPr/>
        </p:nvSpPr>
        <p:spPr>
          <a:xfrm>
            <a:off x="8069106" y="3703432"/>
            <a:ext cx="342847" cy="386678"/>
          </a:xfrm>
          <a:custGeom>
            <a:avLst/>
            <a:gdLst/>
            <a:ahLst/>
            <a:cxnLst/>
            <a:rect l="l" t="t" r="r" b="b"/>
            <a:pathLst>
              <a:path w="19516" h="22011" extrusionOk="0">
                <a:moveTo>
                  <a:pt x="9758" y="1"/>
                </a:moveTo>
                <a:cubicBezTo>
                  <a:pt x="9456" y="1"/>
                  <a:pt x="9153" y="75"/>
                  <a:pt x="8879" y="223"/>
                </a:cubicBezTo>
                <a:lnTo>
                  <a:pt x="868" y="4857"/>
                </a:lnTo>
                <a:cubicBezTo>
                  <a:pt x="320" y="5177"/>
                  <a:pt x="0" y="5747"/>
                  <a:pt x="0" y="6363"/>
                </a:cubicBezTo>
                <a:lnTo>
                  <a:pt x="0" y="15630"/>
                </a:lnTo>
                <a:cubicBezTo>
                  <a:pt x="0" y="16247"/>
                  <a:pt x="320" y="16817"/>
                  <a:pt x="868" y="17137"/>
                </a:cubicBezTo>
                <a:lnTo>
                  <a:pt x="8879" y="21770"/>
                </a:lnTo>
                <a:cubicBezTo>
                  <a:pt x="9153" y="21930"/>
                  <a:pt x="9456" y="22010"/>
                  <a:pt x="9758" y="22010"/>
                </a:cubicBezTo>
                <a:cubicBezTo>
                  <a:pt x="10060" y="22010"/>
                  <a:pt x="10363" y="21930"/>
                  <a:pt x="10637" y="21770"/>
                </a:cubicBezTo>
                <a:lnTo>
                  <a:pt x="18648" y="17137"/>
                </a:lnTo>
                <a:cubicBezTo>
                  <a:pt x="19196" y="16817"/>
                  <a:pt x="19516" y="16247"/>
                  <a:pt x="19516" y="15630"/>
                </a:cubicBezTo>
                <a:lnTo>
                  <a:pt x="19516" y="6363"/>
                </a:lnTo>
                <a:cubicBezTo>
                  <a:pt x="19516" y="5747"/>
                  <a:pt x="19196" y="5177"/>
                  <a:pt x="18648" y="4857"/>
                </a:cubicBezTo>
                <a:lnTo>
                  <a:pt x="10637" y="223"/>
                </a:lnTo>
                <a:cubicBezTo>
                  <a:pt x="10363" y="75"/>
                  <a:pt x="10060" y="1"/>
                  <a:pt x="9758" y="1"/>
                </a:cubicBezTo>
                <a:close/>
              </a:path>
            </a:pathLst>
          </a:custGeom>
          <a:solidFill>
            <a:srgbClr val="E1E7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4" name="Google Shape;504;p39"/>
          <p:cNvSpPr/>
          <p:nvPr/>
        </p:nvSpPr>
        <p:spPr>
          <a:xfrm>
            <a:off x="8209471" y="3044818"/>
            <a:ext cx="62100" cy="62100"/>
          </a:xfrm>
          <a:prstGeom prst="ellipse">
            <a:avLst/>
          </a:prstGeom>
          <a:solidFill>
            <a:srgbClr val="A5B7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5" name="Google Shape;505;p39"/>
          <p:cNvSpPr/>
          <p:nvPr/>
        </p:nvSpPr>
        <p:spPr>
          <a:xfrm>
            <a:off x="8209074" y="3614695"/>
            <a:ext cx="62100" cy="62100"/>
          </a:xfrm>
          <a:prstGeom prst="ellipse">
            <a:avLst/>
          </a:prstGeom>
          <a:solidFill>
            <a:srgbClr val="A5B7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06" name="Google Shape;506;p39"/>
          <p:cNvCxnSpPr>
            <a:stCxn id="504" idx="4"/>
            <a:endCxn id="505" idx="0"/>
          </p:cNvCxnSpPr>
          <p:nvPr/>
        </p:nvCxnSpPr>
        <p:spPr>
          <a:xfrm flipH="1">
            <a:off x="8240221" y="3106918"/>
            <a:ext cx="300" cy="507900"/>
          </a:xfrm>
          <a:prstGeom prst="straightConnector1">
            <a:avLst/>
          </a:prstGeom>
          <a:noFill/>
          <a:ln w="9525" cap="flat" cmpd="sng">
            <a:solidFill>
              <a:srgbClr val="A5B7C6"/>
            </a:solidFill>
            <a:prstDash val="dash"/>
            <a:round/>
            <a:headEnd type="none" w="sm" len="sm"/>
            <a:tailEnd type="none" w="sm" len="sm"/>
          </a:ln>
        </p:spPr>
      </p:cxnSp>
      <p:grpSp>
        <p:nvGrpSpPr>
          <p:cNvPr id="507" name="Google Shape;507;p39"/>
          <p:cNvGrpSpPr/>
          <p:nvPr/>
        </p:nvGrpSpPr>
        <p:grpSpPr>
          <a:xfrm>
            <a:off x="8132264" y="3793567"/>
            <a:ext cx="206115" cy="206115"/>
            <a:chOff x="1049375" y="2680675"/>
            <a:chExt cx="297725" cy="297725"/>
          </a:xfrm>
        </p:grpSpPr>
        <p:sp>
          <p:nvSpPr>
            <p:cNvPr id="508" name="Google Shape;508;p39"/>
            <p:cNvSpPr/>
            <p:nvPr/>
          </p:nvSpPr>
          <p:spPr>
            <a:xfrm>
              <a:off x="1113175" y="2752350"/>
              <a:ext cx="161475" cy="155975"/>
            </a:xfrm>
            <a:custGeom>
              <a:avLst/>
              <a:gdLst/>
              <a:ahLst/>
              <a:cxnLst/>
              <a:rect l="l" t="t" r="r" b="b"/>
              <a:pathLst>
                <a:path w="6459" h="6239" extrusionOk="0">
                  <a:moveTo>
                    <a:pt x="3403" y="2079"/>
                  </a:moveTo>
                  <a:cubicBezTo>
                    <a:pt x="3781" y="2079"/>
                    <a:pt x="4096" y="2394"/>
                    <a:pt x="4096" y="2773"/>
                  </a:cubicBezTo>
                  <a:cubicBezTo>
                    <a:pt x="4096" y="3182"/>
                    <a:pt x="3781" y="3497"/>
                    <a:pt x="3403" y="3497"/>
                  </a:cubicBezTo>
                  <a:cubicBezTo>
                    <a:pt x="2993" y="3434"/>
                    <a:pt x="2678" y="3119"/>
                    <a:pt x="2678" y="2773"/>
                  </a:cubicBezTo>
                  <a:cubicBezTo>
                    <a:pt x="2678" y="2394"/>
                    <a:pt x="2993" y="2079"/>
                    <a:pt x="3403" y="2079"/>
                  </a:cubicBezTo>
                  <a:close/>
                  <a:moveTo>
                    <a:pt x="3371" y="693"/>
                  </a:moveTo>
                  <a:cubicBezTo>
                    <a:pt x="4694" y="693"/>
                    <a:pt x="5765" y="1796"/>
                    <a:pt x="5765" y="3119"/>
                  </a:cubicBezTo>
                  <a:cubicBezTo>
                    <a:pt x="5765" y="3686"/>
                    <a:pt x="5545" y="4222"/>
                    <a:pt x="5198" y="4663"/>
                  </a:cubicBezTo>
                  <a:cubicBezTo>
                    <a:pt x="5072" y="4442"/>
                    <a:pt x="4915" y="4190"/>
                    <a:pt x="4694" y="4001"/>
                  </a:cubicBezTo>
                  <a:cubicBezTo>
                    <a:pt x="4568" y="3907"/>
                    <a:pt x="4442" y="3812"/>
                    <a:pt x="4348" y="3749"/>
                  </a:cubicBezTo>
                  <a:cubicBezTo>
                    <a:pt x="4568" y="3529"/>
                    <a:pt x="4726" y="3182"/>
                    <a:pt x="4726" y="2804"/>
                  </a:cubicBezTo>
                  <a:cubicBezTo>
                    <a:pt x="4726" y="2079"/>
                    <a:pt x="4096" y="1449"/>
                    <a:pt x="3340" y="1449"/>
                  </a:cubicBezTo>
                  <a:cubicBezTo>
                    <a:pt x="2615" y="1449"/>
                    <a:pt x="1985" y="2079"/>
                    <a:pt x="1985" y="2804"/>
                  </a:cubicBezTo>
                  <a:cubicBezTo>
                    <a:pt x="1985" y="3182"/>
                    <a:pt x="2142" y="3529"/>
                    <a:pt x="2363" y="3749"/>
                  </a:cubicBezTo>
                  <a:lnTo>
                    <a:pt x="2016" y="4001"/>
                  </a:lnTo>
                  <a:cubicBezTo>
                    <a:pt x="1827" y="4190"/>
                    <a:pt x="1607" y="4442"/>
                    <a:pt x="1512" y="4663"/>
                  </a:cubicBezTo>
                  <a:cubicBezTo>
                    <a:pt x="1040" y="4064"/>
                    <a:pt x="882" y="3434"/>
                    <a:pt x="945" y="2773"/>
                  </a:cubicBezTo>
                  <a:cubicBezTo>
                    <a:pt x="1103" y="1670"/>
                    <a:pt x="2111" y="693"/>
                    <a:pt x="3371" y="693"/>
                  </a:cubicBezTo>
                  <a:close/>
                  <a:moveTo>
                    <a:pt x="3371" y="4159"/>
                  </a:moveTo>
                  <a:cubicBezTo>
                    <a:pt x="4001" y="4159"/>
                    <a:pt x="4505" y="4600"/>
                    <a:pt x="4694" y="5135"/>
                  </a:cubicBezTo>
                  <a:cubicBezTo>
                    <a:pt x="4316" y="5387"/>
                    <a:pt x="3875" y="5545"/>
                    <a:pt x="3371" y="5545"/>
                  </a:cubicBezTo>
                  <a:cubicBezTo>
                    <a:pt x="2898" y="5545"/>
                    <a:pt x="2426" y="5387"/>
                    <a:pt x="2016" y="5135"/>
                  </a:cubicBezTo>
                  <a:cubicBezTo>
                    <a:pt x="2174" y="4537"/>
                    <a:pt x="2741" y="4159"/>
                    <a:pt x="3371" y="4159"/>
                  </a:cubicBezTo>
                  <a:close/>
                  <a:moveTo>
                    <a:pt x="3308" y="0"/>
                  </a:moveTo>
                  <a:cubicBezTo>
                    <a:pt x="1701" y="0"/>
                    <a:pt x="441" y="1229"/>
                    <a:pt x="252" y="2710"/>
                  </a:cubicBezTo>
                  <a:cubicBezTo>
                    <a:pt x="0" y="4600"/>
                    <a:pt x="1512" y="6238"/>
                    <a:pt x="3371" y="6238"/>
                  </a:cubicBezTo>
                  <a:cubicBezTo>
                    <a:pt x="5104" y="6238"/>
                    <a:pt x="6459" y="4820"/>
                    <a:pt x="6459" y="3119"/>
                  </a:cubicBezTo>
                  <a:cubicBezTo>
                    <a:pt x="6459" y="1386"/>
                    <a:pt x="504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09;p39"/>
            <p:cNvSpPr/>
            <p:nvPr/>
          </p:nvSpPr>
          <p:spPr>
            <a:xfrm>
              <a:off x="1049375" y="2680675"/>
              <a:ext cx="297725" cy="297725"/>
            </a:xfrm>
            <a:custGeom>
              <a:avLst/>
              <a:gdLst/>
              <a:ahLst/>
              <a:cxnLst/>
              <a:rect l="l" t="t" r="r" b="b"/>
              <a:pathLst>
                <a:path w="11909" h="11909" extrusionOk="0">
                  <a:moveTo>
                    <a:pt x="6270" y="1512"/>
                  </a:moveTo>
                  <a:cubicBezTo>
                    <a:pt x="8475" y="1670"/>
                    <a:pt x="10239" y="3434"/>
                    <a:pt x="10397" y="5640"/>
                  </a:cubicBezTo>
                  <a:lnTo>
                    <a:pt x="10082" y="5640"/>
                  </a:lnTo>
                  <a:cubicBezTo>
                    <a:pt x="9893" y="5640"/>
                    <a:pt x="9735" y="5797"/>
                    <a:pt x="9735" y="5986"/>
                  </a:cubicBezTo>
                  <a:cubicBezTo>
                    <a:pt x="9735" y="6207"/>
                    <a:pt x="9893" y="6364"/>
                    <a:pt x="10082" y="6364"/>
                  </a:cubicBezTo>
                  <a:lnTo>
                    <a:pt x="10397" y="6364"/>
                  </a:lnTo>
                  <a:cubicBezTo>
                    <a:pt x="10239" y="8569"/>
                    <a:pt x="8475" y="10334"/>
                    <a:pt x="6270" y="10491"/>
                  </a:cubicBezTo>
                  <a:lnTo>
                    <a:pt x="6270" y="10176"/>
                  </a:lnTo>
                  <a:cubicBezTo>
                    <a:pt x="6270" y="9987"/>
                    <a:pt x="6112" y="9830"/>
                    <a:pt x="5923" y="9830"/>
                  </a:cubicBezTo>
                  <a:cubicBezTo>
                    <a:pt x="5703" y="9830"/>
                    <a:pt x="5545" y="9987"/>
                    <a:pt x="5545" y="10176"/>
                  </a:cubicBezTo>
                  <a:lnTo>
                    <a:pt x="5545" y="10491"/>
                  </a:lnTo>
                  <a:cubicBezTo>
                    <a:pt x="3340" y="10334"/>
                    <a:pt x="1575" y="8569"/>
                    <a:pt x="1418" y="6364"/>
                  </a:cubicBezTo>
                  <a:lnTo>
                    <a:pt x="1733" y="6364"/>
                  </a:lnTo>
                  <a:cubicBezTo>
                    <a:pt x="1922" y="6364"/>
                    <a:pt x="2079" y="6207"/>
                    <a:pt x="2079" y="5986"/>
                  </a:cubicBezTo>
                  <a:cubicBezTo>
                    <a:pt x="2142" y="5797"/>
                    <a:pt x="1985" y="5640"/>
                    <a:pt x="1764" y="5640"/>
                  </a:cubicBezTo>
                  <a:lnTo>
                    <a:pt x="1418" y="5640"/>
                  </a:lnTo>
                  <a:cubicBezTo>
                    <a:pt x="1575" y="3434"/>
                    <a:pt x="3340" y="1670"/>
                    <a:pt x="5545" y="1512"/>
                  </a:cubicBezTo>
                  <a:lnTo>
                    <a:pt x="5545" y="1827"/>
                  </a:lnTo>
                  <a:cubicBezTo>
                    <a:pt x="5545" y="2016"/>
                    <a:pt x="5703" y="2174"/>
                    <a:pt x="5923" y="2174"/>
                  </a:cubicBezTo>
                  <a:cubicBezTo>
                    <a:pt x="6112" y="2174"/>
                    <a:pt x="6270" y="2016"/>
                    <a:pt x="6270" y="1827"/>
                  </a:cubicBezTo>
                  <a:lnTo>
                    <a:pt x="6270" y="15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56"/>
                  </a:lnTo>
                  <a:cubicBezTo>
                    <a:pt x="2993" y="914"/>
                    <a:pt x="914" y="2993"/>
                    <a:pt x="756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55"/>
                  </a:cubicBezTo>
                  <a:cubicBezTo>
                    <a:pt x="0" y="6144"/>
                    <a:pt x="158" y="6301"/>
                    <a:pt x="347" y="6301"/>
                  </a:cubicBezTo>
                  <a:lnTo>
                    <a:pt x="756" y="6301"/>
                  </a:lnTo>
                  <a:cubicBezTo>
                    <a:pt x="914" y="8916"/>
                    <a:pt x="2993" y="10995"/>
                    <a:pt x="5608" y="11153"/>
                  </a:cubicBezTo>
                  <a:lnTo>
                    <a:pt x="5608" y="11562"/>
                  </a:lnTo>
                  <a:cubicBezTo>
                    <a:pt x="5608" y="11751"/>
                    <a:pt x="5766" y="11909"/>
                    <a:pt x="5955" y="11909"/>
                  </a:cubicBezTo>
                  <a:cubicBezTo>
                    <a:pt x="6144" y="11909"/>
                    <a:pt x="6301" y="11751"/>
                    <a:pt x="6301" y="11562"/>
                  </a:cubicBezTo>
                  <a:lnTo>
                    <a:pt x="6301" y="11153"/>
                  </a:lnTo>
                  <a:cubicBezTo>
                    <a:pt x="8916" y="10995"/>
                    <a:pt x="10995" y="8916"/>
                    <a:pt x="11153" y="6301"/>
                  </a:cubicBezTo>
                  <a:lnTo>
                    <a:pt x="11531" y="6301"/>
                  </a:lnTo>
                  <a:cubicBezTo>
                    <a:pt x="11751" y="6301"/>
                    <a:pt x="11909" y="6144"/>
                    <a:pt x="11909" y="5955"/>
                  </a:cubicBezTo>
                  <a:cubicBezTo>
                    <a:pt x="11909" y="5766"/>
                    <a:pt x="11751" y="5608"/>
                    <a:pt x="11531" y="5608"/>
                  </a:cubicBezTo>
                  <a:lnTo>
                    <a:pt x="11153" y="5608"/>
                  </a:lnTo>
                  <a:cubicBezTo>
                    <a:pt x="10995" y="2993"/>
                    <a:pt x="8916" y="914"/>
                    <a:pt x="6301" y="756"/>
                  </a:cubicBez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10" name="Google Shape;510;p39"/>
          <p:cNvSpPr txBox="1"/>
          <p:nvPr/>
        </p:nvSpPr>
        <p:spPr>
          <a:xfrm>
            <a:off x="464704" y="2924231"/>
            <a:ext cx="959796" cy="3327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113F4C"/>
                </a:solidFill>
                <a:latin typeface="Arial"/>
                <a:ea typeface="Arial"/>
                <a:cs typeface="Arial"/>
                <a:sym typeface="Arial"/>
              </a:rPr>
              <a:t>Idea</a:t>
            </a:r>
            <a:endParaRPr sz="2000" b="0" i="0" u="none" strike="noStrike" cap="none">
              <a:solidFill>
                <a:srgbClr val="113F4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1" name="Google Shape;511;p39"/>
          <p:cNvSpPr txBox="1"/>
          <p:nvPr/>
        </p:nvSpPr>
        <p:spPr>
          <a:xfrm>
            <a:off x="1713719" y="2290221"/>
            <a:ext cx="1359531" cy="217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113F4C"/>
                </a:solidFill>
                <a:latin typeface="Arial"/>
                <a:ea typeface="Arial"/>
                <a:cs typeface="Arial"/>
                <a:sym typeface="Arial"/>
              </a:rPr>
              <a:t>Research</a:t>
            </a:r>
            <a:endParaRPr sz="2000" b="0" i="0" u="none" strike="noStrike" cap="none">
              <a:solidFill>
                <a:srgbClr val="113F4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2" name="Google Shape;512;p39"/>
          <p:cNvSpPr txBox="1"/>
          <p:nvPr/>
        </p:nvSpPr>
        <p:spPr>
          <a:xfrm>
            <a:off x="2873675" y="2934300"/>
            <a:ext cx="2072100" cy="33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113F4C"/>
                </a:solidFill>
                <a:latin typeface="Arial"/>
                <a:ea typeface="Arial"/>
                <a:cs typeface="Arial"/>
                <a:sym typeface="Arial"/>
              </a:rPr>
              <a:t>Imple</a:t>
            </a:r>
            <a:r>
              <a:rPr lang="en-US" sz="2000">
                <a:solidFill>
                  <a:srgbClr val="113F4C"/>
                </a:solidFill>
              </a:rPr>
              <a:t>men</a:t>
            </a:r>
            <a:r>
              <a:rPr lang="en-US" sz="2000" b="0" i="0" u="none" strike="noStrike" cap="none">
                <a:solidFill>
                  <a:srgbClr val="113F4C"/>
                </a:solidFill>
                <a:latin typeface="Arial"/>
                <a:ea typeface="Arial"/>
                <a:cs typeface="Arial"/>
                <a:sym typeface="Arial"/>
              </a:rPr>
              <a:t>tation</a:t>
            </a:r>
            <a:endParaRPr sz="2000" b="0" i="0" u="none" strike="noStrike" cap="none">
              <a:solidFill>
                <a:srgbClr val="113F4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3" name="Google Shape;513;p39"/>
          <p:cNvSpPr txBox="1"/>
          <p:nvPr/>
        </p:nvSpPr>
        <p:spPr>
          <a:xfrm>
            <a:off x="4618961" y="2201823"/>
            <a:ext cx="1290287" cy="3327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113F4C"/>
                </a:solidFill>
                <a:latin typeface="Arial"/>
                <a:ea typeface="Arial"/>
                <a:cs typeface="Arial"/>
                <a:sym typeface="Arial"/>
              </a:rPr>
              <a:t>Testing</a:t>
            </a:r>
            <a:endParaRPr sz="2000" b="0" i="0" u="none" strike="noStrike" cap="none">
              <a:solidFill>
                <a:srgbClr val="113F4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4" name="Google Shape;514;p39"/>
          <p:cNvSpPr txBox="1"/>
          <p:nvPr/>
        </p:nvSpPr>
        <p:spPr>
          <a:xfrm>
            <a:off x="5965225" y="2943338"/>
            <a:ext cx="1549436" cy="243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113F4C"/>
                </a:solidFill>
                <a:latin typeface="Arial"/>
                <a:ea typeface="Arial"/>
                <a:cs typeface="Arial"/>
                <a:sym typeface="Arial"/>
              </a:rPr>
              <a:t>Integration</a:t>
            </a:r>
            <a:endParaRPr sz="2000" b="0" i="0" u="none" strike="noStrike" cap="none">
              <a:solidFill>
                <a:srgbClr val="113F4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5" name="Google Shape;515;p39"/>
          <p:cNvSpPr txBox="1"/>
          <p:nvPr/>
        </p:nvSpPr>
        <p:spPr>
          <a:xfrm>
            <a:off x="7439286" y="2201823"/>
            <a:ext cx="1539575" cy="2914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113F4C"/>
                </a:solidFill>
                <a:latin typeface="Arial"/>
                <a:ea typeface="Arial"/>
                <a:cs typeface="Arial"/>
                <a:sym typeface="Arial"/>
              </a:rPr>
              <a:t>Deployment</a:t>
            </a:r>
            <a:endParaRPr sz="2000" b="0" i="0" u="none" strike="noStrike" cap="none">
              <a:solidFill>
                <a:srgbClr val="113F4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16" name="Google Shape;516;p39"/>
          <p:cNvGrpSpPr/>
          <p:nvPr/>
        </p:nvGrpSpPr>
        <p:grpSpPr>
          <a:xfrm>
            <a:off x="6679393" y="1611953"/>
            <a:ext cx="201221" cy="201192"/>
            <a:chOff x="3497300" y="3227275"/>
            <a:chExt cx="296175" cy="296175"/>
          </a:xfrm>
        </p:grpSpPr>
        <p:sp>
          <p:nvSpPr>
            <p:cNvPr id="517" name="Google Shape;517;p39"/>
            <p:cNvSpPr/>
            <p:nvPr/>
          </p:nvSpPr>
          <p:spPr>
            <a:xfrm>
              <a:off x="3609925" y="3339900"/>
              <a:ext cx="69350" cy="68550"/>
            </a:xfrm>
            <a:custGeom>
              <a:avLst/>
              <a:gdLst/>
              <a:ahLst/>
              <a:cxnLst/>
              <a:rect l="l" t="t" r="r" b="b"/>
              <a:pathLst>
                <a:path w="2774" h="2742" extrusionOk="0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cubicBezTo>
                    <a:pt x="1" y="2112"/>
                    <a:pt x="631" y="2742"/>
                    <a:pt x="1387" y="2742"/>
                  </a:cubicBezTo>
                  <a:cubicBezTo>
                    <a:pt x="2143" y="2742"/>
                    <a:pt x="2773" y="2112"/>
                    <a:pt x="2773" y="1355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18;p39"/>
            <p:cNvSpPr/>
            <p:nvPr/>
          </p:nvSpPr>
          <p:spPr>
            <a:xfrm>
              <a:off x="3531175" y="3227275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741" y="3466"/>
                    <a:pt x="3466" y="2678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" name="Google Shape;519;p39"/>
            <p:cNvSpPr/>
            <p:nvPr/>
          </p:nvSpPr>
          <p:spPr>
            <a:xfrm>
              <a:off x="3670575" y="32272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8"/>
                    <a:pt x="788" y="3466"/>
                    <a:pt x="1733" y="3466"/>
                  </a:cubicBezTo>
                  <a:cubicBezTo>
                    <a:pt x="2679" y="3466"/>
                    <a:pt x="3466" y="2678"/>
                    <a:pt x="3466" y="1733"/>
                  </a:cubicBez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" name="Google Shape;520;p39"/>
            <p:cNvSpPr/>
            <p:nvPr/>
          </p:nvSpPr>
          <p:spPr>
            <a:xfrm>
              <a:off x="3622525" y="3421825"/>
              <a:ext cx="41775" cy="25225"/>
            </a:xfrm>
            <a:custGeom>
              <a:avLst/>
              <a:gdLst/>
              <a:ahLst/>
              <a:cxnLst/>
              <a:rect l="l" t="t" r="r" b="b"/>
              <a:pathLst>
                <a:path w="1671" h="1009" extrusionOk="0">
                  <a:moveTo>
                    <a:pt x="1" y="0"/>
                  </a:moveTo>
                  <a:lnTo>
                    <a:pt x="851" y="1008"/>
                  </a:lnTo>
                  <a:lnTo>
                    <a:pt x="1671" y="0"/>
                  </a:lnTo>
                  <a:lnTo>
                    <a:pt x="1671" y="0"/>
                  </a:lnTo>
                  <a:cubicBezTo>
                    <a:pt x="1450" y="126"/>
                    <a:pt x="1167" y="158"/>
                    <a:pt x="851" y="158"/>
                  </a:cubicBezTo>
                  <a:cubicBezTo>
                    <a:pt x="568" y="158"/>
                    <a:pt x="284" y="9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" name="Google Shape;521;p39"/>
            <p:cNvSpPr/>
            <p:nvPr/>
          </p:nvSpPr>
          <p:spPr>
            <a:xfrm>
              <a:off x="3566600" y="3416300"/>
              <a:ext cx="70125" cy="106350"/>
            </a:xfrm>
            <a:custGeom>
              <a:avLst/>
              <a:gdLst/>
              <a:ahLst/>
              <a:cxnLst/>
              <a:rect l="l" t="t" r="r" b="b"/>
              <a:pathLst>
                <a:path w="2805" h="4254" extrusionOk="0">
                  <a:moveTo>
                    <a:pt x="1261" y="1"/>
                  </a:moveTo>
                  <a:cubicBezTo>
                    <a:pt x="474" y="599"/>
                    <a:pt x="1" y="1513"/>
                    <a:pt x="1" y="2490"/>
                  </a:cubicBezTo>
                  <a:lnTo>
                    <a:pt x="1" y="3907"/>
                  </a:lnTo>
                  <a:cubicBezTo>
                    <a:pt x="1" y="4096"/>
                    <a:pt x="158" y="4254"/>
                    <a:pt x="379" y="4254"/>
                  </a:cubicBezTo>
                  <a:lnTo>
                    <a:pt x="2805" y="4254"/>
                  </a:lnTo>
                  <a:lnTo>
                    <a:pt x="2805" y="1891"/>
                  </a:lnTo>
                  <a:lnTo>
                    <a:pt x="126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" name="Google Shape;522;p39"/>
            <p:cNvSpPr/>
            <p:nvPr/>
          </p:nvSpPr>
          <p:spPr>
            <a:xfrm>
              <a:off x="3653250" y="3417100"/>
              <a:ext cx="70125" cy="106350"/>
            </a:xfrm>
            <a:custGeom>
              <a:avLst/>
              <a:gdLst/>
              <a:ahLst/>
              <a:cxnLst/>
              <a:rect l="l" t="t" r="r" b="b"/>
              <a:pathLst>
                <a:path w="2805" h="4254" extrusionOk="0">
                  <a:moveTo>
                    <a:pt x="1544" y="0"/>
                  </a:moveTo>
                  <a:lnTo>
                    <a:pt x="1" y="1890"/>
                  </a:lnTo>
                  <a:lnTo>
                    <a:pt x="1" y="4253"/>
                  </a:lnTo>
                  <a:lnTo>
                    <a:pt x="2458" y="4253"/>
                  </a:lnTo>
                  <a:cubicBezTo>
                    <a:pt x="2647" y="4253"/>
                    <a:pt x="2804" y="4096"/>
                    <a:pt x="2804" y="3907"/>
                  </a:cubicBezTo>
                  <a:lnTo>
                    <a:pt x="2804" y="2489"/>
                  </a:lnTo>
                  <a:cubicBezTo>
                    <a:pt x="2773" y="1481"/>
                    <a:pt x="2300" y="567"/>
                    <a:pt x="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" name="Google Shape;523;p39"/>
            <p:cNvSpPr/>
            <p:nvPr/>
          </p:nvSpPr>
          <p:spPr>
            <a:xfrm>
              <a:off x="3655625" y="3310775"/>
              <a:ext cx="137850" cy="108700"/>
            </a:xfrm>
            <a:custGeom>
              <a:avLst/>
              <a:gdLst/>
              <a:ahLst/>
              <a:cxnLst/>
              <a:rect l="l" t="t" r="r" b="b"/>
              <a:pathLst>
                <a:path w="5514" h="4348" extrusionOk="0">
                  <a:moveTo>
                    <a:pt x="3686" y="1512"/>
                  </a:moveTo>
                  <a:cubicBezTo>
                    <a:pt x="3907" y="1512"/>
                    <a:pt x="4064" y="1670"/>
                    <a:pt x="4064" y="1859"/>
                  </a:cubicBezTo>
                  <a:cubicBezTo>
                    <a:pt x="4064" y="2048"/>
                    <a:pt x="3907" y="2205"/>
                    <a:pt x="3686" y="2205"/>
                  </a:cubicBezTo>
                  <a:lnTo>
                    <a:pt x="2993" y="2205"/>
                  </a:lnTo>
                  <a:cubicBezTo>
                    <a:pt x="2804" y="2205"/>
                    <a:pt x="2646" y="2048"/>
                    <a:pt x="2646" y="1859"/>
                  </a:cubicBezTo>
                  <a:cubicBezTo>
                    <a:pt x="2646" y="1670"/>
                    <a:pt x="2804" y="1512"/>
                    <a:pt x="2993" y="1512"/>
                  </a:cubicBezTo>
                  <a:close/>
                  <a:moveTo>
                    <a:pt x="4127" y="0"/>
                  </a:moveTo>
                  <a:cubicBezTo>
                    <a:pt x="3686" y="536"/>
                    <a:pt x="3056" y="851"/>
                    <a:pt x="2331" y="851"/>
                  </a:cubicBezTo>
                  <a:cubicBezTo>
                    <a:pt x="1607" y="851"/>
                    <a:pt x="977" y="504"/>
                    <a:pt x="536" y="63"/>
                  </a:cubicBezTo>
                  <a:cubicBezTo>
                    <a:pt x="347" y="221"/>
                    <a:pt x="158" y="378"/>
                    <a:pt x="0" y="567"/>
                  </a:cubicBezTo>
                  <a:cubicBezTo>
                    <a:pt x="945" y="756"/>
                    <a:pt x="1638" y="1575"/>
                    <a:pt x="1638" y="2615"/>
                  </a:cubicBezTo>
                  <a:cubicBezTo>
                    <a:pt x="1638" y="2930"/>
                    <a:pt x="1575" y="3214"/>
                    <a:pt x="1449" y="3466"/>
                  </a:cubicBezTo>
                  <a:cubicBezTo>
                    <a:pt x="1859" y="3718"/>
                    <a:pt x="2205" y="4001"/>
                    <a:pt x="2520" y="4348"/>
                  </a:cubicBezTo>
                  <a:lnTo>
                    <a:pt x="5167" y="4348"/>
                  </a:lnTo>
                  <a:cubicBezTo>
                    <a:pt x="5356" y="4348"/>
                    <a:pt x="5513" y="4190"/>
                    <a:pt x="5513" y="4001"/>
                  </a:cubicBezTo>
                  <a:lnTo>
                    <a:pt x="5513" y="2615"/>
                  </a:lnTo>
                  <a:cubicBezTo>
                    <a:pt x="5482" y="1512"/>
                    <a:pt x="4915" y="567"/>
                    <a:pt x="41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39"/>
            <p:cNvSpPr/>
            <p:nvPr/>
          </p:nvSpPr>
          <p:spPr>
            <a:xfrm>
              <a:off x="3497300" y="3309975"/>
              <a:ext cx="136275" cy="108725"/>
            </a:xfrm>
            <a:custGeom>
              <a:avLst/>
              <a:gdLst/>
              <a:ahLst/>
              <a:cxnLst/>
              <a:rect l="l" t="t" r="r" b="b"/>
              <a:pathLst>
                <a:path w="5451" h="4349" extrusionOk="0">
                  <a:moveTo>
                    <a:pt x="2426" y="1544"/>
                  </a:moveTo>
                  <a:cubicBezTo>
                    <a:pt x="2615" y="1544"/>
                    <a:pt x="2773" y="1702"/>
                    <a:pt x="2773" y="1891"/>
                  </a:cubicBezTo>
                  <a:cubicBezTo>
                    <a:pt x="2773" y="2080"/>
                    <a:pt x="2615" y="2237"/>
                    <a:pt x="2426" y="2237"/>
                  </a:cubicBezTo>
                  <a:lnTo>
                    <a:pt x="1733" y="2237"/>
                  </a:lnTo>
                  <a:cubicBezTo>
                    <a:pt x="1513" y="2237"/>
                    <a:pt x="1355" y="2080"/>
                    <a:pt x="1355" y="1891"/>
                  </a:cubicBezTo>
                  <a:cubicBezTo>
                    <a:pt x="1355" y="1702"/>
                    <a:pt x="1513" y="1544"/>
                    <a:pt x="1733" y="1544"/>
                  </a:cubicBezTo>
                  <a:close/>
                  <a:moveTo>
                    <a:pt x="1324" y="1"/>
                  </a:moveTo>
                  <a:cubicBezTo>
                    <a:pt x="536" y="568"/>
                    <a:pt x="1" y="1513"/>
                    <a:pt x="1" y="2552"/>
                  </a:cubicBezTo>
                  <a:lnTo>
                    <a:pt x="1" y="3939"/>
                  </a:lnTo>
                  <a:cubicBezTo>
                    <a:pt x="1" y="4191"/>
                    <a:pt x="95" y="4348"/>
                    <a:pt x="316" y="4348"/>
                  </a:cubicBezTo>
                  <a:lnTo>
                    <a:pt x="2930" y="4348"/>
                  </a:lnTo>
                  <a:cubicBezTo>
                    <a:pt x="3214" y="3970"/>
                    <a:pt x="3561" y="3655"/>
                    <a:pt x="4002" y="3466"/>
                  </a:cubicBezTo>
                  <a:cubicBezTo>
                    <a:pt x="3876" y="3183"/>
                    <a:pt x="3813" y="2930"/>
                    <a:pt x="3813" y="2615"/>
                  </a:cubicBezTo>
                  <a:cubicBezTo>
                    <a:pt x="3813" y="1607"/>
                    <a:pt x="4506" y="757"/>
                    <a:pt x="5451" y="568"/>
                  </a:cubicBezTo>
                  <a:cubicBezTo>
                    <a:pt x="5293" y="347"/>
                    <a:pt x="5104" y="190"/>
                    <a:pt x="4915" y="32"/>
                  </a:cubicBezTo>
                  <a:cubicBezTo>
                    <a:pt x="4474" y="505"/>
                    <a:pt x="3844" y="820"/>
                    <a:pt x="3151" y="820"/>
                  </a:cubicBezTo>
                  <a:cubicBezTo>
                    <a:pt x="2426" y="820"/>
                    <a:pt x="1796" y="505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40"/>
          <p:cNvSpPr txBox="1">
            <a:spLocks noGrp="1"/>
          </p:cNvSpPr>
          <p:nvPr>
            <p:ph type="title"/>
          </p:nvPr>
        </p:nvSpPr>
        <p:spPr>
          <a:xfrm>
            <a:off x="2629950" y="1881190"/>
            <a:ext cx="3884100" cy="9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-US"/>
              <a:t>Thanks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530" name="Google Shape;530;p40"/>
          <p:cNvSpPr/>
          <p:nvPr/>
        </p:nvSpPr>
        <p:spPr>
          <a:xfrm>
            <a:off x="2938072" y="3230380"/>
            <a:ext cx="3402768" cy="104181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1" name="Google Shape;531;p40"/>
          <p:cNvSpPr txBox="1"/>
          <p:nvPr/>
        </p:nvSpPr>
        <p:spPr>
          <a:xfrm flipH="1">
            <a:off x="2997600" y="2752515"/>
            <a:ext cx="3148800" cy="482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</a:pPr>
            <a:r>
              <a:rPr lang="en-US"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Any Questions ?!</a:t>
            </a:r>
            <a:endParaRPr/>
          </a:p>
        </p:txBody>
      </p:sp>
      <p:pic>
        <p:nvPicPr>
          <p:cNvPr id="532" name="Google Shape;532;p40" descr="A cartoon of a person holding a x-ray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281321" y="2099814"/>
            <a:ext cx="3043686" cy="30436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41"/>
          <p:cNvSpPr txBox="1">
            <a:spLocks noGrp="1"/>
          </p:cNvSpPr>
          <p:nvPr>
            <p:ph type="title" idx="2"/>
          </p:nvPr>
        </p:nvSpPr>
        <p:spPr>
          <a:xfrm>
            <a:off x="710000" y="932330"/>
            <a:ext cx="2932800" cy="97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-US"/>
              <a:t>09</a:t>
            </a:r>
            <a:endParaRPr/>
          </a:p>
        </p:txBody>
      </p:sp>
      <p:sp>
        <p:nvSpPr>
          <p:cNvPr id="538" name="Google Shape;538;p41"/>
          <p:cNvSpPr/>
          <p:nvPr/>
        </p:nvSpPr>
        <p:spPr>
          <a:xfrm>
            <a:off x="1543987" y="4467069"/>
            <a:ext cx="1019331" cy="3522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39" name="Google Shape;539;p41" descr="A person lying on a chair next to a clock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7000" y="2699164"/>
            <a:ext cx="2198489" cy="2198489"/>
          </a:xfrm>
          <a:prstGeom prst="rect">
            <a:avLst/>
          </a:prstGeom>
          <a:noFill/>
          <a:ln>
            <a:noFill/>
          </a:ln>
        </p:spPr>
      </p:pic>
      <p:sp>
        <p:nvSpPr>
          <p:cNvPr id="540" name="Google Shape;540;p41"/>
          <p:cNvSpPr txBox="1">
            <a:spLocks noGrp="1"/>
          </p:cNvSpPr>
          <p:nvPr>
            <p:ph type="title"/>
          </p:nvPr>
        </p:nvSpPr>
        <p:spPr>
          <a:xfrm>
            <a:off x="709999" y="2028993"/>
            <a:ext cx="7158653" cy="82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/>
              <a:t>Appendix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42"/>
          <p:cNvSpPr txBox="1">
            <a:spLocks noGrp="1"/>
          </p:cNvSpPr>
          <p:nvPr>
            <p:ph type="title"/>
          </p:nvPr>
        </p:nvSpPr>
        <p:spPr>
          <a:xfrm>
            <a:off x="1095311" y="573649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US">
                <a:solidFill>
                  <a:srgbClr val="113F4C"/>
                </a:solidFill>
              </a:rPr>
              <a:t>Security</a:t>
            </a:r>
            <a:endParaRPr>
              <a:solidFill>
                <a:srgbClr val="113F4C"/>
              </a:solidFill>
            </a:endParaRPr>
          </a:p>
        </p:txBody>
      </p:sp>
      <p:sp>
        <p:nvSpPr>
          <p:cNvPr id="546" name="Google Shape;546;p42"/>
          <p:cNvSpPr/>
          <p:nvPr/>
        </p:nvSpPr>
        <p:spPr>
          <a:xfrm>
            <a:off x="605565" y="1585560"/>
            <a:ext cx="5718233" cy="1504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Medium"/>
              <a:buChar char="■"/>
            </a:pPr>
            <a:r>
              <a:rPr lang="en-US" sz="1800" b="0" i="0" u="none" strike="noStrike" cap="none" dirty="0">
                <a:solidFill>
                  <a:srgbClr val="434343"/>
                </a:solidFill>
                <a:latin typeface="Archivo Medium" panose="020B0604020202020204" charset="0"/>
                <a:ea typeface="Calibri"/>
                <a:cs typeface="Archivo Medium" panose="020B0604020202020204" charset="0"/>
                <a:sym typeface="Calibri"/>
              </a:rPr>
              <a:t>Under Research</a:t>
            </a:r>
            <a:endParaRPr sz="1800" dirty="0">
              <a:latin typeface="Archivo Medium" panose="020B0604020202020204" charset="0"/>
              <a:cs typeface="Archivo Medium" panose="020B0604020202020204" charset="0"/>
            </a:endParaRPr>
          </a:p>
          <a:p>
            <a:pPr marL="457200" marR="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Medium"/>
              <a:buChar char="■"/>
            </a:pPr>
            <a:r>
              <a:rPr lang="en-US" sz="1800" b="0" i="0" u="none" strike="noStrike" cap="none" dirty="0">
                <a:solidFill>
                  <a:srgbClr val="434343"/>
                </a:solidFill>
                <a:latin typeface="Archivo Medium" panose="020B0604020202020204" charset="0"/>
                <a:ea typeface="Calibri"/>
                <a:cs typeface="Archivo Medium" panose="020B0604020202020204" charset="0"/>
                <a:sym typeface="Calibri"/>
              </a:rPr>
              <a:t>Due to sensitive data </a:t>
            </a:r>
            <a:r>
              <a:rPr lang="en-US" sz="1800" dirty="0">
                <a:solidFill>
                  <a:srgbClr val="434343"/>
                </a:solidFill>
                <a:latin typeface="Archivo Medium" panose="020B0604020202020204" charset="0"/>
                <a:ea typeface="Calibri"/>
                <a:cs typeface="Archivo Medium" panose="020B0604020202020204" charset="0"/>
                <a:sym typeface="Calibri"/>
              </a:rPr>
              <a:t>[Remove Meta Data only]</a:t>
            </a:r>
            <a:endParaRPr lang="en-US" sz="1800" dirty="0">
              <a:solidFill>
                <a:srgbClr val="434343"/>
              </a:solidFill>
              <a:latin typeface="Archivo Medium" panose="020B0604020202020204" charset="0"/>
              <a:ea typeface="Calibri"/>
              <a:cs typeface="Archivo Medium" panose="020B0604020202020204" charset="0"/>
              <a:sym typeface="Archivo Medium"/>
            </a:endParaRPr>
          </a:p>
          <a:p>
            <a:pPr marL="457200" marR="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Medium"/>
              <a:buChar char="■"/>
            </a:pPr>
            <a:r>
              <a:rPr lang="en-US" sz="1800" dirty="0">
                <a:solidFill>
                  <a:srgbClr val="434343"/>
                </a:solidFill>
                <a:latin typeface="Archivo Medium" panose="020B0604020202020204" charset="0"/>
                <a:cs typeface="Archivo Medium" panose="020B0604020202020204" charset="0"/>
                <a:sym typeface="Archivo Medium"/>
              </a:rPr>
              <a:t>Security for Data – Model – Use of Model</a:t>
            </a:r>
            <a:endParaRPr sz="1800" dirty="0">
              <a:latin typeface="Archivo Medium" panose="020B0604020202020204" charset="0"/>
              <a:cs typeface="Archivo Medium" panose="020B060402020202020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p81"/>
          <p:cNvSpPr txBox="1">
            <a:spLocks noGrp="1"/>
          </p:cNvSpPr>
          <p:nvPr>
            <p:ph type="title"/>
          </p:nvPr>
        </p:nvSpPr>
        <p:spPr>
          <a:xfrm>
            <a:off x="709999" y="2261338"/>
            <a:ext cx="7158653" cy="8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</a:t>
            </a:r>
            <a:r>
              <a:rPr lang="en-US" dirty="0"/>
              <a:t>le</a:t>
            </a:r>
            <a:r>
              <a:rPr lang="en" dirty="0"/>
              <a:t>m Statment</a:t>
            </a:r>
            <a:endParaRPr dirty="0"/>
          </a:p>
        </p:txBody>
      </p:sp>
      <p:sp>
        <p:nvSpPr>
          <p:cNvPr id="1104" name="Google Shape;1104;p81"/>
          <p:cNvSpPr txBox="1">
            <a:spLocks noGrp="1"/>
          </p:cNvSpPr>
          <p:nvPr>
            <p:ph type="title" idx="2"/>
          </p:nvPr>
        </p:nvSpPr>
        <p:spPr>
          <a:xfrm>
            <a:off x="710000" y="1164675"/>
            <a:ext cx="2932800" cy="9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pic>
        <p:nvPicPr>
          <p:cNvPr id="2" name="Google Shape;354;p40">
            <a:extLst>
              <a:ext uri="{FF2B5EF4-FFF2-40B4-BE49-F238E27FC236}">
                <a16:creationId xmlns:a16="http://schemas.microsoft.com/office/drawing/2014/main" id="{509E4AA5-8ACD-20A0-30EA-08FF624D93E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r="38556" b="43829"/>
          <a:stretch/>
        </p:blipFill>
        <p:spPr>
          <a:xfrm flipH="1">
            <a:off x="-224172" y="4236832"/>
            <a:ext cx="1876075" cy="96469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6490872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43"/>
          <p:cNvSpPr txBox="1">
            <a:spLocks noGrp="1"/>
          </p:cNvSpPr>
          <p:nvPr>
            <p:ph type="title"/>
          </p:nvPr>
        </p:nvSpPr>
        <p:spPr>
          <a:xfrm>
            <a:off x="1095311" y="573649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US">
                <a:solidFill>
                  <a:srgbClr val="113F4C"/>
                </a:solidFill>
              </a:rPr>
              <a:t>Feed back</a:t>
            </a:r>
            <a:endParaRPr>
              <a:solidFill>
                <a:srgbClr val="113F4C"/>
              </a:solidFill>
            </a:endParaRPr>
          </a:p>
        </p:txBody>
      </p:sp>
      <p:sp>
        <p:nvSpPr>
          <p:cNvPr id="552" name="Google Shape;552;p43"/>
          <p:cNvSpPr/>
          <p:nvPr/>
        </p:nvSpPr>
        <p:spPr>
          <a:xfrm>
            <a:off x="567064" y="1517850"/>
            <a:ext cx="5718233" cy="17346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Medium"/>
              <a:buChar char="■"/>
            </a:pPr>
            <a:r>
              <a:rPr lang="en-US" sz="1800" b="0" i="0" u="none" strike="noStrike" cap="none" dirty="0">
                <a:solidFill>
                  <a:srgbClr val="434343"/>
                </a:solidFill>
                <a:latin typeface="Archivo Medium" panose="020B0604020202020204" charset="0"/>
                <a:ea typeface="Archivo Medium"/>
                <a:cs typeface="Archivo Medium" panose="020B0604020202020204" charset="0"/>
                <a:sym typeface="Archivo Medium"/>
              </a:rPr>
              <a:t>Under Research</a:t>
            </a:r>
          </a:p>
          <a:p>
            <a:pPr marL="457200" indent="-317500">
              <a:lnSpc>
                <a:spcPct val="150000"/>
              </a:lnSpc>
              <a:buClr>
                <a:schemeClr val="dk1"/>
              </a:buClr>
              <a:buSzPts val="1400"/>
              <a:buFont typeface="Archivo Medium"/>
              <a:buChar char="■"/>
            </a:pPr>
            <a:r>
              <a:rPr lang="en-US" sz="1800" b="0" i="0" u="none" strike="noStrike" cap="none" dirty="0">
                <a:solidFill>
                  <a:srgbClr val="434343"/>
                </a:solidFill>
                <a:latin typeface="Archivo Medium" panose="020B0604020202020204" charset="0"/>
                <a:ea typeface="Archivo Medium"/>
                <a:cs typeface="Archivo Medium" panose="020B0604020202020204" charset="0"/>
                <a:sym typeface="Archivo Medium"/>
              </a:rPr>
              <a:t>Model Makes Errors</a:t>
            </a:r>
            <a:endParaRPr lang="en-US" sz="1800" dirty="0">
              <a:latin typeface="Archivo Medium" panose="020B0604020202020204" charset="0"/>
              <a:cs typeface="Archivo Medium" panose="020B0604020202020204" charset="0"/>
            </a:endParaRPr>
          </a:p>
          <a:p>
            <a:pPr marL="457200" marR="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Medium"/>
              <a:buChar char="■"/>
            </a:pPr>
            <a:r>
              <a:rPr lang="en-US" sz="1800" dirty="0">
                <a:solidFill>
                  <a:srgbClr val="434343"/>
                </a:solidFill>
                <a:latin typeface="Archivo Medium" panose="020B0604020202020204" charset="0"/>
                <a:ea typeface="Archivo Medium"/>
                <a:cs typeface="Archivo Medium" panose="020B0604020202020204" charset="0"/>
                <a:sym typeface="Archivo Medium"/>
              </a:rPr>
              <a:t>The Doctor Correct them </a:t>
            </a:r>
          </a:p>
          <a:p>
            <a:pPr marL="457200" marR="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Medium"/>
              <a:buChar char="■"/>
            </a:pPr>
            <a:r>
              <a:rPr lang="en-US" sz="1800" b="0" i="0" u="none" strike="noStrike" cap="none" dirty="0">
                <a:solidFill>
                  <a:srgbClr val="434343"/>
                </a:solidFill>
                <a:latin typeface="Archivo Medium" panose="020B0604020202020204" charset="0"/>
                <a:ea typeface="Archivo Medium"/>
                <a:cs typeface="Archivo Medium" panose="020B0604020202020204" charset="0"/>
                <a:sym typeface="Archivo Medium"/>
              </a:rPr>
              <a:t>Model relearns from </a:t>
            </a:r>
            <a:r>
              <a:rPr lang="en-US" sz="1800" dirty="0">
                <a:solidFill>
                  <a:srgbClr val="434343"/>
                </a:solidFill>
                <a:latin typeface="Archivo Medium" panose="020B0604020202020204" charset="0"/>
                <a:ea typeface="Archivo Medium"/>
                <a:cs typeface="Archivo Medium" panose="020B0604020202020204" charset="0"/>
                <a:sym typeface="Archivo Medium"/>
              </a:rPr>
              <a:t>corrections</a:t>
            </a:r>
            <a:endParaRPr sz="1800" b="0" i="0" u="none" strike="noStrike" cap="none" dirty="0">
              <a:solidFill>
                <a:srgbClr val="434343"/>
              </a:solidFill>
              <a:latin typeface="Archivo Medium" panose="020B0604020202020204" charset="0"/>
              <a:ea typeface="Archivo Medium"/>
              <a:cs typeface="Archivo Medium" panose="020B0604020202020204" charset="0"/>
              <a:sym typeface="Archivo Medium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44"/>
          <p:cNvSpPr txBox="1">
            <a:spLocks noGrp="1"/>
          </p:cNvSpPr>
          <p:nvPr>
            <p:ph type="title"/>
          </p:nvPr>
        </p:nvSpPr>
        <p:spPr>
          <a:xfrm>
            <a:off x="1095311" y="573649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US" dirty="0">
                <a:solidFill>
                  <a:srgbClr val="113F4C"/>
                </a:solidFill>
              </a:rPr>
              <a:t>Mode 3</a:t>
            </a:r>
            <a:endParaRPr dirty="0">
              <a:solidFill>
                <a:srgbClr val="113F4C"/>
              </a:solidFill>
            </a:endParaRPr>
          </a:p>
        </p:txBody>
      </p:sp>
      <p:sp>
        <p:nvSpPr>
          <p:cNvPr id="558" name="Google Shape;558;p44"/>
          <p:cNvSpPr/>
          <p:nvPr/>
        </p:nvSpPr>
        <p:spPr>
          <a:xfrm>
            <a:off x="634441" y="1517850"/>
            <a:ext cx="7200523" cy="21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Medium"/>
              <a:buChar char="■"/>
            </a:pPr>
            <a:r>
              <a:rPr lang="en-US" sz="1800" b="0" i="0" u="none" strike="noStrike" cap="none" dirty="0">
                <a:solidFill>
                  <a:srgbClr val="434343"/>
                </a:solidFill>
                <a:latin typeface="Archivo Medium" panose="020B0604020202020204" charset="0"/>
                <a:ea typeface="Calibri"/>
                <a:cs typeface="Archivo Medium" panose="020B0604020202020204" charset="0"/>
                <a:sym typeface="Calibri"/>
              </a:rPr>
              <a:t>Radiologist draw boxes around the region he want to report it</a:t>
            </a:r>
            <a:endParaRPr sz="1800" dirty="0">
              <a:latin typeface="Archivo Medium" panose="020B0604020202020204" charset="0"/>
              <a:cs typeface="Archivo Medium" panose="020B0604020202020204" charset="0"/>
            </a:endParaRPr>
          </a:p>
          <a:p>
            <a:pPr marL="457200" marR="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Medium"/>
              <a:buChar char="■"/>
            </a:pPr>
            <a:r>
              <a:rPr lang="en-US" sz="1800" b="0" i="0" u="none" strike="noStrike" cap="none" dirty="0">
                <a:solidFill>
                  <a:srgbClr val="434343"/>
                </a:solidFill>
                <a:latin typeface="Archivo Medium" panose="020B0604020202020204" charset="0"/>
                <a:ea typeface="Calibri"/>
                <a:cs typeface="Archivo Medium" panose="020B0604020202020204" charset="0"/>
                <a:sym typeface="Calibri"/>
              </a:rPr>
              <a:t>The model must approximate his drawing to the nearest anatomical regions</a:t>
            </a:r>
            <a:endParaRPr sz="1800" dirty="0">
              <a:latin typeface="Archivo Medium" panose="020B0604020202020204" charset="0"/>
              <a:cs typeface="Archivo Medium" panose="020B0604020202020204" charset="0"/>
            </a:endParaRPr>
          </a:p>
          <a:p>
            <a:pPr marL="457200" marR="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Medium"/>
              <a:buChar char="■"/>
            </a:pPr>
            <a:r>
              <a:rPr lang="en-US" sz="1800" b="0" i="0" u="none" strike="noStrike" cap="none" dirty="0">
                <a:solidFill>
                  <a:srgbClr val="434343"/>
                </a:solidFill>
                <a:latin typeface="Archivo Medium" panose="020B0604020202020204" charset="0"/>
                <a:ea typeface="Calibri"/>
                <a:cs typeface="Archivo Medium" panose="020B0604020202020204" charset="0"/>
                <a:sym typeface="Calibri"/>
              </a:rPr>
              <a:t>It will be sensitive to position and scaling </a:t>
            </a:r>
            <a:r>
              <a:rPr lang="en-US" sz="1800" b="1" i="0" u="none" strike="noStrike" cap="none" dirty="0">
                <a:solidFill>
                  <a:srgbClr val="434343"/>
                </a:solidFill>
                <a:latin typeface="Archivo Medium" panose="020B0604020202020204" charset="0"/>
                <a:ea typeface="Calibri"/>
                <a:cs typeface="Archivo Medium" panose="020B0604020202020204" charset="0"/>
                <a:sym typeface="Calibri"/>
              </a:rPr>
              <a:t>(Challenge)</a:t>
            </a:r>
            <a:endParaRPr sz="1800" dirty="0">
              <a:latin typeface="Archivo Medium" panose="020B0604020202020204" charset="0"/>
              <a:cs typeface="Archivo Medium" panose="020B0604020202020204" charset="0"/>
            </a:endParaRPr>
          </a:p>
          <a:p>
            <a:pPr marL="457200" marR="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Medium"/>
              <a:buChar char="■"/>
            </a:pPr>
            <a:r>
              <a:rPr lang="en-US" sz="1800" b="0" i="0" u="none" strike="noStrike" cap="none" dirty="0">
                <a:solidFill>
                  <a:srgbClr val="434343"/>
                </a:solidFill>
                <a:latin typeface="Archivo Medium" panose="020B0604020202020204" charset="0"/>
                <a:ea typeface="Archivo Medium"/>
                <a:cs typeface="Archivo Medium" panose="020B0604020202020204" charset="0"/>
                <a:sym typeface="Archivo Medium"/>
              </a:rPr>
              <a:t>Robust to shape of box</a:t>
            </a:r>
            <a:endParaRPr sz="1800" dirty="0">
              <a:latin typeface="Archivo Medium" panose="020B0604020202020204" charset="0"/>
              <a:cs typeface="Archivo Medium" panose="020B0604020202020204" charset="0"/>
            </a:endParaRPr>
          </a:p>
          <a:p>
            <a:pPr marL="457200" marR="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Medium"/>
              <a:buChar char="■"/>
            </a:pPr>
            <a:r>
              <a:rPr lang="en-US" sz="1800" b="0" i="0" u="none" strike="noStrike" cap="none" dirty="0">
                <a:solidFill>
                  <a:srgbClr val="434343"/>
                </a:solidFill>
                <a:latin typeface="Archivo Medium" panose="020B0604020202020204" charset="0"/>
                <a:ea typeface="Archivo Medium"/>
                <a:cs typeface="Archivo Medium" panose="020B0604020202020204" charset="0"/>
                <a:sym typeface="Archivo Medium"/>
              </a:rPr>
              <a:t>No Metric to evaluate this Mode</a:t>
            </a:r>
            <a:endParaRPr sz="1800" dirty="0">
              <a:latin typeface="Archivo Medium" panose="020B0604020202020204" charset="0"/>
              <a:cs typeface="Archivo Medium" panose="020B060402020202020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88;p29">
            <a:extLst>
              <a:ext uri="{FF2B5EF4-FFF2-40B4-BE49-F238E27FC236}">
                <a16:creationId xmlns:a16="http://schemas.microsoft.com/office/drawing/2014/main" id="{8A30F7BE-8A81-6D7D-BF3F-3D194471F87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29100" y="280661"/>
            <a:ext cx="4885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113F4C"/>
                </a:solidFill>
              </a:rPr>
              <a:t>Problem Statement</a:t>
            </a:r>
            <a:endParaRPr dirty="0">
              <a:solidFill>
                <a:srgbClr val="113F4C"/>
              </a:solidFill>
            </a:endParaRPr>
          </a:p>
        </p:txBody>
      </p:sp>
      <p:sp>
        <p:nvSpPr>
          <p:cNvPr id="2" name="Google Shape;232;p32">
            <a:extLst>
              <a:ext uri="{FF2B5EF4-FFF2-40B4-BE49-F238E27FC236}">
                <a16:creationId xmlns:a16="http://schemas.microsoft.com/office/drawing/2014/main" id="{AB24D02C-A3FD-059D-E03B-6ACE7483DE0F}"/>
              </a:ext>
            </a:extLst>
          </p:cNvPr>
          <p:cNvSpPr txBox="1">
            <a:spLocks/>
          </p:cNvSpPr>
          <p:nvPr/>
        </p:nvSpPr>
        <p:spPr>
          <a:xfrm>
            <a:off x="198872" y="1362987"/>
            <a:ext cx="5542171" cy="25029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dirty="0"/>
              <a:t>Millions of chest X-rays need to be examined by</a:t>
            </a:r>
            <a:r>
              <a:rPr lang="en-US" sz="2000" b="0" dirty="0">
                <a:solidFill>
                  <a:schemeClr val="dk1"/>
                </a:solidFill>
              </a:rPr>
              <a:t> Radiologists.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dk1"/>
                </a:solidFill>
              </a:rPr>
              <a:t>In developing regions, can not properly train new radiologists. </a:t>
            </a:r>
          </a:p>
        </p:txBody>
      </p:sp>
      <p:pic>
        <p:nvPicPr>
          <p:cNvPr id="1026" name="Picture 2" descr="Problem solving concept. A man thinks and solves a problem. | Problem  solving, Business portrait photography, Solving">
            <a:extLst>
              <a:ext uri="{FF2B5EF4-FFF2-40B4-BE49-F238E27FC236}">
                <a16:creationId xmlns:a16="http://schemas.microsoft.com/office/drawing/2014/main" id="{D89330D2-DB29-2781-A344-0141DCE9A0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5004" y="1461052"/>
            <a:ext cx="3299791" cy="3299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68916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p81"/>
          <p:cNvSpPr txBox="1">
            <a:spLocks noGrp="1"/>
          </p:cNvSpPr>
          <p:nvPr>
            <p:ph type="title"/>
          </p:nvPr>
        </p:nvSpPr>
        <p:spPr>
          <a:xfrm>
            <a:off x="709999" y="2261338"/>
            <a:ext cx="7158653" cy="8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Motivation</a:t>
            </a:r>
            <a:endParaRPr dirty="0"/>
          </a:p>
        </p:txBody>
      </p:sp>
      <p:sp>
        <p:nvSpPr>
          <p:cNvPr id="1104" name="Google Shape;1104;p81"/>
          <p:cNvSpPr txBox="1">
            <a:spLocks noGrp="1"/>
          </p:cNvSpPr>
          <p:nvPr>
            <p:ph type="title" idx="2"/>
          </p:nvPr>
        </p:nvSpPr>
        <p:spPr>
          <a:xfrm>
            <a:off x="710000" y="1164675"/>
            <a:ext cx="2932800" cy="9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pic>
        <p:nvPicPr>
          <p:cNvPr id="3" name="Google Shape;421;p45">
            <a:extLst>
              <a:ext uri="{FF2B5EF4-FFF2-40B4-BE49-F238E27FC236}">
                <a16:creationId xmlns:a16="http://schemas.microsoft.com/office/drawing/2014/main" id="{ACB41C0C-FFE9-1E16-7354-D234BF86795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3860" r="33364" b="42353"/>
          <a:stretch/>
        </p:blipFill>
        <p:spPr>
          <a:xfrm>
            <a:off x="-325574" y="4048893"/>
            <a:ext cx="2345875" cy="1211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131054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88;p29">
            <a:extLst>
              <a:ext uri="{FF2B5EF4-FFF2-40B4-BE49-F238E27FC236}">
                <a16:creationId xmlns:a16="http://schemas.microsoft.com/office/drawing/2014/main" id="{8A30F7BE-8A81-6D7D-BF3F-3D194471F87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29100" y="280661"/>
            <a:ext cx="4885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113F4C"/>
                </a:solidFill>
              </a:rPr>
              <a:t>Motivation</a:t>
            </a:r>
            <a:endParaRPr dirty="0">
              <a:solidFill>
                <a:srgbClr val="113F4C"/>
              </a:solidFill>
            </a:endParaRPr>
          </a:p>
        </p:txBody>
      </p:sp>
      <p:sp>
        <p:nvSpPr>
          <p:cNvPr id="3" name="Google Shape;232;p32">
            <a:extLst>
              <a:ext uri="{FF2B5EF4-FFF2-40B4-BE49-F238E27FC236}">
                <a16:creationId xmlns:a16="http://schemas.microsoft.com/office/drawing/2014/main" id="{39B5F2B7-A44C-6708-4471-074A0D64D5C1}"/>
              </a:ext>
            </a:extLst>
          </p:cNvPr>
          <p:cNvSpPr txBox="1">
            <a:spLocks/>
          </p:cNvSpPr>
          <p:nvPr/>
        </p:nvSpPr>
        <p:spPr>
          <a:xfrm>
            <a:off x="6207292" y="3247388"/>
            <a:ext cx="2376335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indent="0" algn="ctr"/>
            <a:r>
              <a:rPr lang="en-US" sz="1800" b="0" dirty="0" err="1"/>
              <a:t>Voyance</a:t>
            </a:r>
            <a:r>
              <a:rPr lang="en-US" sz="1800" b="0" dirty="0"/>
              <a:t> Medical</a:t>
            </a:r>
          </a:p>
          <a:p>
            <a:pPr marL="0" indent="0"/>
            <a:endParaRPr lang="en-US" sz="1800" b="0" dirty="0"/>
          </a:p>
        </p:txBody>
      </p:sp>
      <p:sp>
        <p:nvSpPr>
          <p:cNvPr id="4" name="Google Shape;232;p32">
            <a:extLst>
              <a:ext uri="{FF2B5EF4-FFF2-40B4-BE49-F238E27FC236}">
                <a16:creationId xmlns:a16="http://schemas.microsoft.com/office/drawing/2014/main" id="{648245D2-B36A-6C3F-F88C-58B42AD15972}"/>
              </a:ext>
            </a:extLst>
          </p:cNvPr>
          <p:cNvSpPr txBox="1">
            <a:spLocks/>
          </p:cNvSpPr>
          <p:nvPr/>
        </p:nvSpPr>
        <p:spPr>
          <a:xfrm>
            <a:off x="404402" y="1339923"/>
            <a:ext cx="4667610" cy="26456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dirty="0"/>
              <a:t>Shorten the time it takes for radiologists to diagnose patients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dirty="0"/>
              <a:t>More serious cases need to be examined first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dirty="0"/>
              <a:t>Fix Noisy X-ray due to hardware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b="0" dirty="0"/>
          </a:p>
        </p:txBody>
      </p:sp>
      <p:pic>
        <p:nvPicPr>
          <p:cNvPr id="2" name="Picture 2" descr="Voyance | LinkedIn">
            <a:extLst>
              <a:ext uri="{FF2B5EF4-FFF2-40B4-BE49-F238E27FC236}">
                <a16:creationId xmlns:a16="http://schemas.microsoft.com/office/drawing/2014/main" id="{9D8BF8A5-60DB-002D-1B9B-44908A3E00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2959" y="1342388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46122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p81"/>
          <p:cNvSpPr txBox="1">
            <a:spLocks noGrp="1"/>
          </p:cNvSpPr>
          <p:nvPr>
            <p:ph type="title"/>
          </p:nvPr>
        </p:nvSpPr>
        <p:spPr>
          <a:xfrm>
            <a:off x="709999" y="2261338"/>
            <a:ext cx="7158653" cy="8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Market</a:t>
            </a:r>
            <a:endParaRPr dirty="0"/>
          </a:p>
        </p:txBody>
      </p:sp>
      <p:sp>
        <p:nvSpPr>
          <p:cNvPr id="1104" name="Google Shape;1104;p81"/>
          <p:cNvSpPr txBox="1">
            <a:spLocks noGrp="1"/>
          </p:cNvSpPr>
          <p:nvPr>
            <p:ph type="title" idx="2"/>
          </p:nvPr>
        </p:nvSpPr>
        <p:spPr>
          <a:xfrm>
            <a:off x="710000" y="1164675"/>
            <a:ext cx="2932800" cy="9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pic>
        <p:nvPicPr>
          <p:cNvPr id="1026" name="Picture 2" descr="Competition Images - Free Download on Freepik">
            <a:extLst>
              <a:ext uri="{FF2B5EF4-FFF2-40B4-BE49-F238E27FC236}">
                <a16:creationId xmlns:a16="http://schemas.microsoft.com/office/drawing/2014/main" id="{2ED0377F-369F-1ACD-7ED8-1F50EB18EE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276" b="16263"/>
          <a:stretch/>
        </p:blipFill>
        <p:spPr bwMode="auto">
          <a:xfrm>
            <a:off x="405219" y="3558913"/>
            <a:ext cx="3174692" cy="1447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05" name="Google Shape;1105;p81"/>
          <p:cNvSpPr txBox="1">
            <a:spLocks noGrp="1"/>
          </p:cNvSpPr>
          <p:nvPr>
            <p:ph type="subTitle" idx="1"/>
          </p:nvPr>
        </p:nvSpPr>
        <p:spPr>
          <a:xfrm>
            <a:off x="710000" y="3123913"/>
            <a:ext cx="3513300" cy="43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13F4C"/>
                </a:solidFill>
              </a:rPr>
              <a:t>Similar Tools</a:t>
            </a:r>
            <a:endParaRPr dirty="0">
              <a:solidFill>
                <a:srgbClr val="113F4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35333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88;p29">
            <a:extLst>
              <a:ext uri="{FF2B5EF4-FFF2-40B4-BE49-F238E27FC236}">
                <a16:creationId xmlns:a16="http://schemas.microsoft.com/office/drawing/2014/main" id="{D3DF6BA7-ABE2-8984-7182-1B2DCF10BB9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29100" y="280661"/>
            <a:ext cx="4885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113F4C"/>
                </a:solidFill>
              </a:rPr>
              <a:t>Market Solution</a:t>
            </a:r>
            <a:endParaRPr dirty="0">
              <a:solidFill>
                <a:srgbClr val="113F4C"/>
              </a:solidFill>
            </a:endParaRPr>
          </a:p>
        </p:txBody>
      </p:sp>
      <p:sp>
        <p:nvSpPr>
          <p:cNvPr id="11" name="Google Shape;232;p32">
            <a:extLst>
              <a:ext uri="{FF2B5EF4-FFF2-40B4-BE49-F238E27FC236}">
                <a16:creationId xmlns:a16="http://schemas.microsoft.com/office/drawing/2014/main" id="{D70940B1-8EAA-8F5B-9417-6958C3226F74}"/>
              </a:ext>
            </a:extLst>
          </p:cNvPr>
          <p:cNvSpPr txBox="1">
            <a:spLocks/>
          </p:cNvSpPr>
          <p:nvPr/>
        </p:nvSpPr>
        <p:spPr>
          <a:xfrm>
            <a:off x="621655" y="1401463"/>
            <a:ext cx="266328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rgbClr val="113F4C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algn="l"/>
            <a:r>
              <a:rPr lang="en-US" sz="2400" dirty="0"/>
              <a:t>Radio Report</a:t>
            </a:r>
          </a:p>
          <a:p>
            <a:pPr algn="l"/>
            <a:endParaRPr lang="en-US" sz="24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F749687-12E5-81E4-2FBB-1E8D11FFB3F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494" t="2646" r="11482" b="3446"/>
          <a:stretch/>
        </p:blipFill>
        <p:spPr>
          <a:xfrm>
            <a:off x="4878125" y="1009649"/>
            <a:ext cx="3994150" cy="2355851"/>
          </a:xfrm>
          <a:prstGeom prst="rect">
            <a:avLst/>
          </a:prstGeom>
        </p:spPr>
      </p:pic>
      <p:sp>
        <p:nvSpPr>
          <p:cNvPr id="2" name="Google Shape;232;p32">
            <a:extLst>
              <a:ext uri="{FF2B5EF4-FFF2-40B4-BE49-F238E27FC236}">
                <a16:creationId xmlns:a16="http://schemas.microsoft.com/office/drawing/2014/main" id="{72C7E26A-9932-8AD2-F11F-268F2872CCBB}"/>
              </a:ext>
            </a:extLst>
          </p:cNvPr>
          <p:cNvSpPr txBox="1">
            <a:spLocks/>
          </p:cNvSpPr>
          <p:nvPr/>
        </p:nvSpPr>
        <p:spPr>
          <a:xfrm>
            <a:off x="621125" y="1974164"/>
            <a:ext cx="3733900" cy="8286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dirty="0"/>
              <a:t>A virtual interview to generate the final report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6A1CCC5-1C07-086B-4A99-608DD5C276C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62" t="1679" r="2396" b="5573"/>
          <a:stretch/>
        </p:blipFill>
        <p:spPr>
          <a:xfrm>
            <a:off x="4229099" y="3192789"/>
            <a:ext cx="2876551" cy="1670050"/>
          </a:xfrm>
          <a:prstGeom prst="rect">
            <a:avLst/>
          </a:prstGeom>
        </p:spPr>
      </p:pic>
      <p:pic>
        <p:nvPicPr>
          <p:cNvPr id="4" name="Picture 3" descr="A black background with text and a blue circle with circles&#10;&#10;Description automatically generated">
            <a:extLst>
              <a:ext uri="{FF2B5EF4-FFF2-40B4-BE49-F238E27FC236}">
                <a16:creationId xmlns:a16="http://schemas.microsoft.com/office/drawing/2014/main" id="{0C385418-18FC-B06D-8162-6C42E06ECC8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842" t="4634" r="6580" b="6847"/>
          <a:stretch/>
        </p:blipFill>
        <p:spPr>
          <a:xfrm>
            <a:off x="1813055" y="3365500"/>
            <a:ext cx="1573148" cy="1055361"/>
          </a:xfrm>
          <a:prstGeom prst="rect">
            <a:avLst/>
          </a:prstGeom>
        </p:spPr>
      </p:pic>
      <p:pic>
        <p:nvPicPr>
          <p:cNvPr id="6" name="Picture 5" descr="A person with a computer on a black background&#10;&#10;Description automatically generated">
            <a:extLst>
              <a:ext uri="{FF2B5EF4-FFF2-40B4-BE49-F238E27FC236}">
                <a16:creationId xmlns:a16="http://schemas.microsoft.com/office/drawing/2014/main" id="{3C2CBC0A-CA22-955A-DF63-172A8C1D839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7993" t="3594" r="15748"/>
          <a:stretch/>
        </p:blipFill>
        <p:spPr>
          <a:xfrm>
            <a:off x="394642" y="3365500"/>
            <a:ext cx="1418413" cy="1200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0142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88;p29">
            <a:extLst>
              <a:ext uri="{FF2B5EF4-FFF2-40B4-BE49-F238E27FC236}">
                <a16:creationId xmlns:a16="http://schemas.microsoft.com/office/drawing/2014/main" id="{D3DF6BA7-ABE2-8984-7182-1B2DCF10BB9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29100" y="280661"/>
            <a:ext cx="4885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113F4C"/>
                </a:solidFill>
              </a:rPr>
              <a:t>Market Solution</a:t>
            </a:r>
            <a:endParaRPr dirty="0">
              <a:solidFill>
                <a:srgbClr val="113F4C"/>
              </a:solidFill>
            </a:endParaRPr>
          </a:p>
        </p:txBody>
      </p:sp>
      <p:sp>
        <p:nvSpPr>
          <p:cNvPr id="3" name="Google Shape;232;p32">
            <a:extLst>
              <a:ext uri="{FF2B5EF4-FFF2-40B4-BE49-F238E27FC236}">
                <a16:creationId xmlns:a16="http://schemas.microsoft.com/office/drawing/2014/main" id="{0765955D-5100-89D6-2699-EA73F43711A9}"/>
              </a:ext>
            </a:extLst>
          </p:cNvPr>
          <p:cNvSpPr txBox="1">
            <a:spLocks/>
          </p:cNvSpPr>
          <p:nvPr/>
        </p:nvSpPr>
        <p:spPr>
          <a:xfrm>
            <a:off x="621125" y="1191051"/>
            <a:ext cx="266328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rgbClr val="113F4C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algn="l"/>
            <a:r>
              <a:rPr lang="en-US" sz="2400" dirty="0" err="1"/>
              <a:t>ViTAL</a:t>
            </a:r>
            <a:endParaRPr lang="en-US" sz="2400" dirty="0"/>
          </a:p>
        </p:txBody>
      </p:sp>
      <p:sp>
        <p:nvSpPr>
          <p:cNvPr id="8" name="Google Shape;232;p32">
            <a:extLst>
              <a:ext uri="{FF2B5EF4-FFF2-40B4-BE49-F238E27FC236}">
                <a16:creationId xmlns:a16="http://schemas.microsoft.com/office/drawing/2014/main" id="{EFE7CD4A-5047-8D1B-9FA3-E26E363FBF70}"/>
              </a:ext>
            </a:extLst>
          </p:cNvPr>
          <p:cNvSpPr txBox="1">
            <a:spLocks/>
          </p:cNvSpPr>
          <p:nvPr/>
        </p:nvSpPr>
        <p:spPr>
          <a:xfrm>
            <a:off x="621125" y="1950309"/>
            <a:ext cx="3608969" cy="1331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dirty="0"/>
              <a:t>Annotation tool t</a:t>
            </a:r>
            <a:r>
              <a:rPr lang="fr-FR" sz="1800" b="0" dirty="0"/>
              <a:t>hat provides sentence completion suggestions </a:t>
            </a:r>
          </a:p>
          <a:p>
            <a:pPr marL="0" indent="0"/>
            <a:endParaRPr lang="en-US" sz="1800" b="0" dirty="0">
              <a:sym typeface="Wingdings" panose="05000000000000000000" pitchFamily="2" charset="2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35A2E5A-9FE6-890B-7395-023BB0CE3C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9417" y="1565198"/>
            <a:ext cx="4270754" cy="2437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478354"/>
      </p:ext>
    </p:extLst>
  </p:cSld>
  <p:clrMapOvr>
    <a:masterClrMapping/>
  </p:clrMapOvr>
</p:sld>
</file>

<file path=ppt/theme/theme1.xml><?xml version="1.0" encoding="utf-8"?>
<a:theme xmlns:a="http://schemas.openxmlformats.org/drawingml/2006/main" name="Aquatic and Physical Therapy Center XL by Slidesgo">
  <a:themeElements>
    <a:clrScheme name="Custom 21">
      <a:dk1>
        <a:srgbClr val="113F4C"/>
      </a:dk1>
      <a:lt1>
        <a:srgbClr val="FFFFFF"/>
      </a:lt1>
      <a:dk2>
        <a:srgbClr val="EFEFEF"/>
      </a:dk2>
      <a:lt2>
        <a:srgbClr val="80C9DD"/>
      </a:lt2>
      <a:accent1>
        <a:srgbClr val="113F4C"/>
      </a:accent1>
      <a:accent2>
        <a:srgbClr val="9DCEDF"/>
      </a:accent2>
      <a:accent3>
        <a:srgbClr val="113F4C"/>
      </a:accent3>
      <a:accent4>
        <a:srgbClr val="66A5BB"/>
      </a:accent4>
      <a:accent5>
        <a:srgbClr val="113F4C"/>
      </a:accent5>
      <a:accent6>
        <a:srgbClr val="1A4568"/>
      </a:accent6>
      <a:hlink>
        <a:srgbClr val="285E8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968</TotalTime>
  <Words>858</Words>
  <Application>Microsoft Office PowerPoint</Application>
  <PresentationFormat>On-screen Show (16:9)</PresentationFormat>
  <Paragraphs>187</Paragraphs>
  <Slides>31</Slides>
  <Notes>31</Notes>
  <HiddenSlides>4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40" baseType="lpstr">
      <vt:lpstr>Playfair Display</vt:lpstr>
      <vt:lpstr>Archivo Medium</vt:lpstr>
      <vt:lpstr>Arial</vt:lpstr>
      <vt:lpstr>Open Sans</vt:lpstr>
      <vt:lpstr>Calibri</vt:lpstr>
      <vt:lpstr>freight-sans-pro</vt:lpstr>
      <vt:lpstr>Wingdings</vt:lpstr>
      <vt:lpstr>Josefin Sans</vt:lpstr>
      <vt:lpstr>Aquatic and Physical Therapy Center XL by Slidesgo</vt:lpstr>
      <vt:lpstr>PowerPoint Presentation</vt:lpstr>
      <vt:lpstr>Table of contents</vt:lpstr>
      <vt:lpstr>Problem Statment</vt:lpstr>
      <vt:lpstr>Problem Statement</vt:lpstr>
      <vt:lpstr>Motivation</vt:lpstr>
      <vt:lpstr>Motivation</vt:lpstr>
      <vt:lpstr>Market</vt:lpstr>
      <vt:lpstr>Market Solution</vt:lpstr>
      <vt:lpstr>Market Solution</vt:lpstr>
      <vt:lpstr>Our Tool</vt:lpstr>
      <vt:lpstr>Our Tool</vt:lpstr>
      <vt:lpstr>X-Reporto</vt:lpstr>
      <vt:lpstr>X-Reporto</vt:lpstr>
      <vt:lpstr>Overview</vt:lpstr>
      <vt:lpstr>Modules</vt:lpstr>
      <vt:lpstr>Flow Diagram</vt:lpstr>
      <vt:lpstr>Denoising</vt:lpstr>
      <vt:lpstr>Region Detector</vt:lpstr>
      <vt:lpstr>Multilabel Classifier</vt:lpstr>
      <vt:lpstr>Report Generator</vt:lpstr>
      <vt:lpstr>06</vt:lpstr>
      <vt:lpstr>Challenges</vt:lpstr>
      <vt:lpstr>07</vt:lpstr>
      <vt:lpstr>Workload</vt:lpstr>
      <vt:lpstr>08</vt:lpstr>
      <vt:lpstr>Timeline</vt:lpstr>
      <vt:lpstr>Thanks</vt:lpstr>
      <vt:lpstr>09</vt:lpstr>
      <vt:lpstr>Security</vt:lpstr>
      <vt:lpstr>Feed back</vt:lpstr>
      <vt:lpstr>Mode 3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X-Reporto</dc:title>
  <cp:lastModifiedBy>Basma Elhoseny</cp:lastModifiedBy>
  <cp:revision>37</cp:revision>
  <dcterms:modified xsi:type="dcterms:W3CDTF">2024-07-13T17:49:00Z</dcterms:modified>
</cp:coreProperties>
</file>